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5" r:id="rId4"/>
  </p:sldMasterIdLst>
  <p:notesMasterIdLst>
    <p:notesMasterId r:id="rId14"/>
  </p:notesMasterIdLst>
  <p:handoutMasterIdLst>
    <p:handoutMasterId r:id="rId15"/>
  </p:handoutMasterIdLst>
  <p:sldIdLst>
    <p:sldId id="2147377293" r:id="rId5"/>
    <p:sldId id="2147377292" r:id="rId6"/>
    <p:sldId id="2147377304" r:id="rId7"/>
    <p:sldId id="2147377303" r:id="rId8"/>
    <p:sldId id="2147377301" r:id="rId9"/>
    <p:sldId id="2147377306" r:id="rId10"/>
    <p:sldId id="2147377309" r:id="rId11"/>
    <p:sldId id="2147377308" r:id="rId12"/>
    <p:sldId id="2258" r:id="rId13"/>
  </p:sldIdLst>
  <p:sldSz cx="9144000" cy="5143500" type="screen16x9"/>
  <p:notesSz cx="6858000" cy="9144000"/>
  <p:defaultTextStyle>
    <a:defPPr>
      <a:defRPr lang="fi-FI"/>
    </a:defPPr>
    <a:lvl1pPr marL="0" algn="l" defTabSz="687083" rtl="0" eaLnBrk="1" latinLnBrk="0" hangingPunct="1">
      <a:defRPr sz="1353" kern="1200">
        <a:solidFill>
          <a:schemeClr val="tx1"/>
        </a:solidFill>
        <a:latin typeface="+mn-lt"/>
        <a:ea typeface="+mn-ea"/>
        <a:cs typeface="+mn-cs"/>
      </a:defRPr>
    </a:lvl1pPr>
    <a:lvl2pPr marL="343541" algn="l" defTabSz="687083" rtl="0" eaLnBrk="1" latinLnBrk="0" hangingPunct="1">
      <a:defRPr sz="1353" kern="1200">
        <a:solidFill>
          <a:schemeClr val="tx1"/>
        </a:solidFill>
        <a:latin typeface="+mn-lt"/>
        <a:ea typeface="+mn-ea"/>
        <a:cs typeface="+mn-cs"/>
      </a:defRPr>
    </a:lvl2pPr>
    <a:lvl3pPr marL="687083" algn="l" defTabSz="687083" rtl="0" eaLnBrk="1" latinLnBrk="0" hangingPunct="1">
      <a:defRPr sz="1353" kern="1200">
        <a:solidFill>
          <a:schemeClr val="tx1"/>
        </a:solidFill>
        <a:latin typeface="+mn-lt"/>
        <a:ea typeface="+mn-ea"/>
        <a:cs typeface="+mn-cs"/>
      </a:defRPr>
    </a:lvl3pPr>
    <a:lvl4pPr marL="1030624" algn="l" defTabSz="687083" rtl="0" eaLnBrk="1" latinLnBrk="0" hangingPunct="1">
      <a:defRPr sz="1353" kern="1200">
        <a:solidFill>
          <a:schemeClr val="tx1"/>
        </a:solidFill>
        <a:latin typeface="+mn-lt"/>
        <a:ea typeface="+mn-ea"/>
        <a:cs typeface="+mn-cs"/>
      </a:defRPr>
    </a:lvl4pPr>
    <a:lvl5pPr marL="1374165" algn="l" defTabSz="687083" rtl="0" eaLnBrk="1" latinLnBrk="0" hangingPunct="1">
      <a:defRPr sz="1353" kern="1200">
        <a:solidFill>
          <a:schemeClr val="tx1"/>
        </a:solidFill>
        <a:latin typeface="+mn-lt"/>
        <a:ea typeface="+mn-ea"/>
        <a:cs typeface="+mn-cs"/>
      </a:defRPr>
    </a:lvl5pPr>
    <a:lvl6pPr marL="1717707" algn="l" defTabSz="687083" rtl="0" eaLnBrk="1" latinLnBrk="0" hangingPunct="1">
      <a:defRPr sz="1353" kern="1200">
        <a:solidFill>
          <a:schemeClr val="tx1"/>
        </a:solidFill>
        <a:latin typeface="+mn-lt"/>
        <a:ea typeface="+mn-ea"/>
        <a:cs typeface="+mn-cs"/>
      </a:defRPr>
    </a:lvl6pPr>
    <a:lvl7pPr marL="2061249" algn="l" defTabSz="687083" rtl="0" eaLnBrk="1" latinLnBrk="0" hangingPunct="1">
      <a:defRPr sz="1353" kern="1200">
        <a:solidFill>
          <a:schemeClr val="tx1"/>
        </a:solidFill>
        <a:latin typeface="+mn-lt"/>
        <a:ea typeface="+mn-ea"/>
        <a:cs typeface="+mn-cs"/>
      </a:defRPr>
    </a:lvl7pPr>
    <a:lvl8pPr marL="2404790" algn="l" defTabSz="687083" rtl="0" eaLnBrk="1" latinLnBrk="0" hangingPunct="1">
      <a:defRPr sz="1353" kern="1200">
        <a:solidFill>
          <a:schemeClr val="tx1"/>
        </a:solidFill>
        <a:latin typeface="+mn-lt"/>
        <a:ea typeface="+mn-ea"/>
        <a:cs typeface="+mn-cs"/>
      </a:defRPr>
    </a:lvl8pPr>
    <a:lvl9pPr marL="2748331" algn="l" defTabSz="687083" rtl="0" eaLnBrk="1" latinLnBrk="0" hangingPunct="1">
      <a:defRPr sz="13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D63CF639-AFAE-4CB0-9403-37D6B58F83A6}">
          <p14:sldIdLst>
            <p14:sldId id="2147377293"/>
            <p14:sldId id="2147377292"/>
            <p14:sldId id="2147377304"/>
            <p14:sldId id="2147377303"/>
            <p14:sldId id="2147377301"/>
            <p14:sldId id="2147377306"/>
            <p14:sldId id="2147377309"/>
            <p14:sldId id="2147377308"/>
            <p14:sldId id="2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42" userDrawn="1">
          <p15:clr>
            <a:srgbClr val="A4A3A4"/>
          </p15:clr>
        </p15:guide>
        <p15:guide id="3" pos="24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38CD0E-0F02-FBFD-1194-B11F83CED326}" name="Elina Muurimäki" initials="EM" userId="S::elina.muurimaki@motiva.fi::794497b6-ed6e-4011-89a3-1573d5a8fb88" providerId="AD"/>
  <p188:author id="{398F607A-3666-F600-D7C0-E5379CCAD3CD}" name="Sini Marttinen" initials="SM" userId="S::sini.marttinen@motiva.fi::9503ca4c-e68b-4454-8913-4ccc1bc4a60f" providerId="AD"/>
  <p188:author id="{5DB17DE8-7A2D-2ACC-2F30-2368124F444F}" name="Suvi Salmela" initials="SS" userId="S::suvi.salmela@motiva.fi::f3c0bb1e-45c8-4d9f-871f-4acb82bd7e8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EFE3"/>
    <a:srgbClr val="003C60"/>
    <a:srgbClr val="FFF5EC"/>
    <a:srgbClr val="9DDECB"/>
    <a:srgbClr val="FDE1D6"/>
    <a:srgbClr val="74D1B6"/>
    <a:srgbClr val="FFE2F0"/>
    <a:srgbClr val="FFA796"/>
    <a:srgbClr val="FFC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CAF9ED-07DC-4A11-8D7F-57B35C25682E}" styleName="Normaali tyyli 1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>
        <p:guide orient="horz" pos="1620"/>
        <p:guide pos="242"/>
        <p:guide pos="2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FB0A2-2020-0041-BDF2-E7CD6CFA5F10}" type="datetimeFigureOut">
              <a:t>24.11.2023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45837-5099-7A41-80E5-78E9B910A52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00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F4054-DE9B-4A8C-8F44-032462D0368C}" type="datetimeFigureOut">
              <a:rPr lang="fi-FI" smtClean="0"/>
              <a:t>24.11.2023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0B3B4-F971-4AD3-B530-DE860EFC07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7083" rtl="0" eaLnBrk="1" latinLnBrk="0" hangingPunct="1">
      <a:defRPr sz="902" kern="1200">
        <a:solidFill>
          <a:schemeClr val="tx1"/>
        </a:solidFill>
        <a:latin typeface="+mn-lt"/>
        <a:ea typeface="+mn-ea"/>
        <a:cs typeface="+mn-cs"/>
      </a:defRPr>
    </a:lvl1pPr>
    <a:lvl2pPr marL="343541" algn="l" defTabSz="687083" rtl="0" eaLnBrk="1" latinLnBrk="0" hangingPunct="1">
      <a:defRPr sz="902" kern="1200">
        <a:solidFill>
          <a:schemeClr val="tx1"/>
        </a:solidFill>
        <a:latin typeface="+mn-lt"/>
        <a:ea typeface="+mn-ea"/>
        <a:cs typeface="+mn-cs"/>
      </a:defRPr>
    </a:lvl2pPr>
    <a:lvl3pPr marL="687083" algn="l" defTabSz="687083" rtl="0" eaLnBrk="1" latinLnBrk="0" hangingPunct="1">
      <a:defRPr sz="902" kern="1200">
        <a:solidFill>
          <a:schemeClr val="tx1"/>
        </a:solidFill>
        <a:latin typeface="+mn-lt"/>
        <a:ea typeface="+mn-ea"/>
        <a:cs typeface="+mn-cs"/>
      </a:defRPr>
    </a:lvl3pPr>
    <a:lvl4pPr marL="1030624" algn="l" defTabSz="687083" rtl="0" eaLnBrk="1" latinLnBrk="0" hangingPunct="1">
      <a:defRPr sz="902" kern="1200">
        <a:solidFill>
          <a:schemeClr val="tx1"/>
        </a:solidFill>
        <a:latin typeface="+mn-lt"/>
        <a:ea typeface="+mn-ea"/>
        <a:cs typeface="+mn-cs"/>
      </a:defRPr>
    </a:lvl4pPr>
    <a:lvl5pPr marL="1374165" algn="l" defTabSz="687083" rtl="0" eaLnBrk="1" latinLnBrk="0" hangingPunct="1">
      <a:defRPr sz="902" kern="1200">
        <a:solidFill>
          <a:schemeClr val="tx1"/>
        </a:solidFill>
        <a:latin typeface="+mn-lt"/>
        <a:ea typeface="+mn-ea"/>
        <a:cs typeface="+mn-cs"/>
      </a:defRPr>
    </a:lvl5pPr>
    <a:lvl6pPr marL="1717707" algn="l" defTabSz="687083" rtl="0" eaLnBrk="1" latinLnBrk="0" hangingPunct="1">
      <a:defRPr sz="902" kern="1200">
        <a:solidFill>
          <a:schemeClr val="tx1"/>
        </a:solidFill>
        <a:latin typeface="+mn-lt"/>
        <a:ea typeface="+mn-ea"/>
        <a:cs typeface="+mn-cs"/>
      </a:defRPr>
    </a:lvl6pPr>
    <a:lvl7pPr marL="2061249" algn="l" defTabSz="687083" rtl="0" eaLnBrk="1" latinLnBrk="0" hangingPunct="1">
      <a:defRPr sz="902" kern="1200">
        <a:solidFill>
          <a:schemeClr val="tx1"/>
        </a:solidFill>
        <a:latin typeface="+mn-lt"/>
        <a:ea typeface="+mn-ea"/>
        <a:cs typeface="+mn-cs"/>
      </a:defRPr>
    </a:lvl7pPr>
    <a:lvl8pPr marL="2404790" algn="l" defTabSz="687083" rtl="0" eaLnBrk="1" latinLnBrk="0" hangingPunct="1">
      <a:defRPr sz="902" kern="1200">
        <a:solidFill>
          <a:schemeClr val="tx1"/>
        </a:solidFill>
        <a:latin typeface="+mn-lt"/>
        <a:ea typeface="+mn-ea"/>
        <a:cs typeface="+mn-cs"/>
      </a:defRPr>
    </a:lvl8pPr>
    <a:lvl9pPr marL="2748331" algn="l" defTabSz="687083" rtl="0" eaLnBrk="1" latinLnBrk="0" hangingPunct="1">
      <a:defRPr sz="9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keino-osaamiskeskus" TargetMode="External"/><Relationship Id="rId13" Type="http://schemas.openxmlformats.org/officeDocument/2006/relationships/hyperlink" Target="http://www.hankintakeino.fi/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://marino.ca/linkedin-icon/" TargetMode="External"/><Relationship Id="rId12" Type="http://schemas.openxmlformats.org/officeDocument/2006/relationships/image" Target="../media/image16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openxmlformats.org/officeDocument/2006/relationships/hyperlink" Target="https://twitter.com/hankintakeino" TargetMode="External"/><Relationship Id="rId10" Type="http://schemas.openxmlformats.org/officeDocument/2006/relationships/hyperlink" Target="https://www.youtube.com/channel/UCB9ZdGAMozD_-3mSdL4PIPg/videos?app=desktop&amp;sort=dd&amp;view=0&amp;shelf_id=1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keino-osaamiskeskus" TargetMode="External"/><Relationship Id="rId13" Type="http://schemas.openxmlformats.org/officeDocument/2006/relationships/hyperlink" Target="http://www.hankintakeino.fi/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://marino.ca/linkedin-icon/" TargetMode="External"/><Relationship Id="rId12" Type="http://schemas.openxmlformats.org/officeDocument/2006/relationships/image" Target="../media/image16.sv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openxmlformats.org/officeDocument/2006/relationships/hyperlink" Target="https://twitter.com/hankintakeino" TargetMode="External"/><Relationship Id="rId10" Type="http://schemas.openxmlformats.org/officeDocument/2006/relationships/hyperlink" Target="https://www.youtube.com/channel/UCB9ZdGAMozD_-3mSdL4PIPg/videos?app=desktop&amp;sort=dd&amp;view=0&amp;shelf_id=1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5A7CA33-089C-9742-8740-5EBC701AF7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8490" y="4554368"/>
            <a:ext cx="54166" cy="209080"/>
          </a:xfrm>
          <a:prstGeom prst="rect">
            <a:avLst/>
          </a:prstGeom>
          <a:noFill/>
        </p:spPr>
        <p:txBody>
          <a:bodyPr wrap="none" lIns="26789" tIns="26789" rIns="26789" bIns="26789" rtlCol="0">
            <a:spAutoFit/>
          </a:bodyPr>
          <a:lstStyle/>
          <a:p>
            <a:endParaRPr lang="en-US" sz="1007" spc="-3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3F5CBE-8136-C84E-9A0D-D68ADF72180A}"/>
              </a:ext>
            </a:extLst>
          </p:cNvPr>
          <p:cNvSpPr txBox="1"/>
          <p:nvPr userDrawn="1"/>
        </p:nvSpPr>
        <p:spPr>
          <a:xfrm>
            <a:off x="2068490" y="4554368"/>
            <a:ext cx="54166" cy="209080"/>
          </a:xfrm>
          <a:prstGeom prst="rect">
            <a:avLst/>
          </a:prstGeom>
          <a:noFill/>
        </p:spPr>
        <p:txBody>
          <a:bodyPr wrap="none" lIns="26789" tIns="26789" rIns="26789" bIns="26789" rtlCol="0">
            <a:spAutoFit/>
          </a:bodyPr>
          <a:lstStyle/>
          <a:p>
            <a:endParaRPr lang="en-US" sz="1007" spc="-30">
              <a:solidFill>
                <a:schemeClr val="accent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9B0E3F-D3F5-7B45-9331-AAB40C4E5C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2368" y="381344"/>
            <a:ext cx="1399266" cy="264825"/>
          </a:xfrm>
          <a:prstGeom prst="rect">
            <a:avLst/>
          </a:prstGeom>
        </p:spPr>
      </p:pic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57F14156-CC54-954E-9F8D-BD6211DBD59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26921" y="4822290"/>
            <a:ext cx="982513" cy="107169"/>
          </a:xfrm>
        </p:spPr>
        <p:txBody>
          <a:bodyPr/>
          <a:lstStyle>
            <a:lvl1pPr>
              <a:defRPr>
                <a:solidFill>
                  <a:srgbClr val="003C60"/>
                </a:solidFill>
              </a:defRPr>
            </a:lvl1pPr>
          </a:lstStyle>
          <a:p>
            <a:fld id="{2F42AFCE-54E0-654E-91AE-35E5F5C879D4}" type="datetime4">
              <a:rPr lang="fi-FI" smtClean="0"/>
              <a:t>24. marraskuu 2023</a:t>
            </a:fld>
            <a:endParaRPr lang="fi-FI"/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CCACD4BF-CC3D-404E-89F9-6704C059447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90535" y="4822825"/>
            <a:ext cx="323645" cy="106633"/>
          </a:xfrm>
        </p:spPr>
        <p:txBody>
          <a:bodyPr/>
          <a:lstStyle>
            <a:lvl1pPr>
              <a:defRPr>
                <a:solidFill>
                  <a:srgbClr val="003C60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CEC62A63-E15A-B24A-8856-B344047549B2}"/>
              </a:ext>
            </a:extLst>
          </p:cNvPr>
          <p:cNvSpPr txBox="1">
            <a:spLocks/>
          </p:cNvSpPr>
          <p:nvPr userDrawn="1"/>
        </p:nvSpPr>
        <p:spPr>
          <a:xfrm>
            <a:off x="1310332" y="4822290"/>
            <a:ext cx="982513" cy="107169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defPPr>
              <a:defRPr lang="fi-FI"/>
            </a:defPPr>
            <a:lvl1pPr marL="0" algn="l" defTabSz="687083" rtl="0" eaLnBrk="1" latinLnBrk="0" hangingPunct="1">
              <a:defRPr sz="521" kern="1200" spc="0" baseline="0">
                <a:solidFill>
                  <a:srgbClr val="003C60"/>
                </a:solidFill>
                <a:latin typeface="Outfit" pitchFamily="2" charset="0"/>
                <a:ea typeface="PT Root UI" panose="020B0303020202020204" pitchFamily="34" charset="77"/>
                <a:cs typeface="+mn-cs"/>
              </a:defRPr>
            </a:lvl1pPr>
            <a:lvl2pPr marL="34354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083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624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4165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707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1249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4790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833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KEINO-</a:t>
            </a:r>
            <a:r>
              <a:rPr lang="en-US" err="1"/>
              <a:t>Osaamiskeskus</a:t>
            </a:r>
            <a:endParaRPr lang="fi-FI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5E7B842-9403-2342-AC13-87142B6CD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2635" y="1131590"/>
            <a:ext cx="4578730" cy="1500359"/>
          </a:xfrm>
        </p:spPr>
        <p:txBody>
          <a:bodyPr anchor="b" anchorCtr="0"/>
          <a:lstStyle>
            <a:lvl1pPr algn="ctr">
              <a:lnSpc>
                <a:spcPct val="85000"/>
              </a:lnSpc>
              <a:defRPr sz="2800" b="0">
                <a:solidFill>
                  <a:srgbClr val="003C60"/>
                </a:solidFill>
                <a:latin typeface="Outfit SemiBold" pitchFamily="2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526FEFF4-D575-494A-A533-982C696052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2635" y="2739118"/>
            <a:ext cx="4578730" cy="1018101"/>
          </a:xfrm>
        </p:spPr>
        <p:txBody>
          <a:bodyPr/>
          <a:lstStyle>
            <a:lvl1pPr marL="0" indent="0" algn="ctr">
              <a:buFontTx/>
              <a:buNone/>
              <a:defRPr sz="1339">
                <a:solidFill>
                  <a:srgbClr val="003C60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1920060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-Header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08FF4E-2D9A-2C44-A929-A63F4CAD6EF4}"/>
              </a:ext>
            </a:extLst>
          </p:cNvPr>
          <p:cNvSpPr/>
          <p:nvPr userDrawn="1"/>
        </p:nvSpPr>
        <p:spPr>
          <a:xfrm>
            <a:off x="0" y="0"/>
            <a:ext cx="6084168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44" tIns="34022" rIns="68044" bIns="340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7">
              <a:solidFill>
                <a:srgbClr val="46261E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C60"/>
                </a:solidFill>
              </a:defRPr>
            </a:lvl1pPr>
          </a:lstStyle>
          <a:p>
            <a:fld id="{CE64A0E1-5F75-F24A-A901-2379CE72D66A}" type="datetime4">
              <a:rPr lang="fi-FI" smtClean="0"/>
              <a:pPr/>
              <a:t>24. marraskuu 2023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3C60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305429" y="2196661"/>
            <a:ext cx="6531943" cy="1286023"/>
          </a:xfrm>
        </p:spPr>
        <p:txBody>
          <a:bodyPr anchor="t" anchorCtr="0"/>
          <a:lstStyle>
            <a:lvl1pPr algn="ctr" defTabSz="680351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fi-FI" sz="2800" b="0" i="0" kern="1200" spc="0" baseline="0" dirty="0">
                <a:solidFill>
                  <a:srgbClr val="003C60"/>
                </a:solidFill>
                <a:latin typeface="Outfit SemiBold" pitchFamily="2" charset="0"/>
                <a:ea typeface="+mj-ea"/>
                <a:cs typeface="+mj-cs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305429" y="910638"/>
            <a:ext cx="6531943" cy="1179297"/>
          </a:xfrm>
        </p:spPr>
        <p:txBody>
          <a:bodyPr anchor="b"/>
          <a:lstStyle>
            <a:lvl1pPr marL="0" indent="0" algn="ctr">
              <a:buFontTx/>
              <a:buNone/>
              <a:defRPr sz="1191">
                <a:solidFill>
                  <a:srgbClr val="003C60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179C2A5-07BA-1543-AECF-453A4370D8EE}"/>
              </a:ext>
            </a:extLst>
          </p:cNvPr>
          <p:cNvSpPr txBox="1">
            <a:spLocks/>
          </p:cNvSpPr>
          <p:nvPr userDrawn="1"/>
        </p:nvSpPr>
        <p:spPr>
          <a:xfrm>
            <a:off x="1310332" y="4822290"/>
            <a:ext cx="982513" cy="107169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defPPr>
              <a:defRPr lang="fi-FI"/>
            </a:defPPr>
            <a:lvl1pPr marL="0" algn="l" defTabSz="687083" rtl="0" eaLnBrk="1" latinLnBrk="0" hangingPunct="1">
              <a:defRPr sz="521" kern="1200" spc="0" baseline="0">
                <a:solidFill>
                  <a:srgbClr val="003C60"/>
                </a:solidFill>
                <a:latin typeface="Outfit" pitchFamily="2" charset="0"/>
                <a:ea typeface="PT Root UI" panose="020B0303020202020204" pitchFamily="34" charset="77"/>
                <a:cs typeface="+mn-cs"/>
              </a:defRPr>
            </a:lvl1pPr>
            <a:lvl2pPr marL="34354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083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624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4165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707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1249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4790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833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KEINO-</a:t>
            </a:r>
            <a:r>
              <a:rPr lang="en-US" err="1"/>
              <a:t>Osaamiskeskus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684512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02A242A-1AF7-264F-AD53-3769147E649A}"/>
              </a:ext>
            </a:extLst>
          </p:cNvPr>
          <p:cNvSpPr/>
          <p:nvPr userDrawn="1"/>
        </p:nvSpPr>
        <p:spPr>
          <a:xfrm>
            <a:off x="0" y="0"/>
            <a:ext cx="3102549" cy="5143500"/>
          </a:xfrm>
          <a:prstGeom prst="rect">
            <a:avLst/>
          </a:prstGeom>
          <a:solidFill>
            <a:srgbClr val="FFE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44" tIns="34022" rIns="68044" bIns="340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7">
              <a:solidFill>
                <a:srgbClr val="46261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102549" cy="5143500"/>
          </a:xfrm>
          <a:prstGeom prst="rect">
            <a:avLst/>
          </a:prstGeom>
          <a:solidFill>
            <a:srgbClr val="FFE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44" tIns="34022" rIns="68044" bIns="340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7">
              <a:solidFill>
                <a:srgbClr val="46261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1285286"/>
            <a:ext cx="4708951" cy="3215573"/>
          </a:xfrm>
        </p:spPr>
        <p:txBody>
          <a:bodyPr/>
          <a:lstStyle>
            <a:lvl1pPr>
              <a:defRPr sz="1191"/>
            </a:lvl1pPr>
            <a:lvl2pPr>
              <a:defRPr sz="1191"/>
            </a:lvl2pPr>
            <a:lvl3pPr>
              <a:defRPr sz="1191"/>
            </a:lvl3pPr>
            <a:lvl4pPr>
              <a:defRPr sz="1191"/>
            </a:lvl4pPr>
            <a:lvl5pPr>
              <a:defRPr sz="1191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6921" y="268162"/>
            <a:ext cx="7773471" cy="793644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325-B8C1-FE48-A65C-D1B3407E718B}" type="datetime4">
              <a:rPr lang="fi-FI" smtClean="0"/>
              <a:t>24. marraskuu 2023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550798" y="1607233"/>
            <a:ext cx="2231388" cy="1928666"/>
          </a:xfrm>
        </p:spPr>
        <p:txBody>
          <a:bodyPr anchor="ctr"/>
          <a:lstStyle>
            <a:lvl1pPr marL="0" indent="0" algn="l">
              <a:buNone/>
              <a:defRPr b="1"/>
            </a:lvl1pPr>
            <a:lvl2pPr marL="265762" indent="0">
              <a:buNone/>
              <a:defRPr/>
            </a:lvl2pPr>
            <a:lvl3pPr marL="531524" indent="0">
              <a:buNone/>
              <a:defRPr/>
            </a:lvl3pPr>
            <a:lvl4pPr marL="797287" indent="0">
              <a:buNone/>
              <a:defRPr/>
            </a:lvl4pPr>
            <a:lvl5pPr marL="1070136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Rectangle 12"/>
          <p:cNvSpPr/>
          <p:nvPr/>
        </p:nvSpPr>
        <p:spPr>
          <a:xfrm flipH="1">
            <a:off x="333102" y="1607233"/>
            <a:ext cx="62434" cy="1929034"/>
          </a:xfrm>
          <a:prstGeom prst="rect">
            <a:avLst/>
          </a:prstGeom>
          <a:solidFill>
            <a:srgbClr val="FFA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44" tIns="34022" rIns="68044" bIns="340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7">
              <a:solidFill>
                <a:srgbClr val="46261E"/>
              </a:solidFill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809EF9D-2819-7D48-B500-327875F12C56}"/>
              </a:ext>
            </a:extLst>
          </p:cNvPr>
          <p:cNvSpPr txBox="1">
            <a:spLocks/>
          </p:cNvSpPr>
          <p:nvPr/>
        </p:nvSpPr>
        <p:spPr>
          <a:xfrm>
            <a:off x="1310332" y="4822290"/>
            <a:ext cx="982513" cy="107169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defPPr>
              <a:defRPr lang="fi-FI"/>
            </a:defPPr>
            <a:lvl1pPr marL="0" algn="l" defTabSz="687083" rtl="0" eaLnBrk="1" latinLnBrk="0" hangingPunct="1">
              <a:defRPr sz="521" kern="1200" spc="0" baseline="0">
                <a:solidFill>
                  <a:srgbClr val="003C60"/>
                </a:solidFill>
                <a:latin typeface="Outfit" pitchFamily="2" charset="0"/>
                <a:ea typeface="PT Root UI" panose="020B0303020202020204" pitchFamily="34" charset="77"/>
                <a:cs typeface="+mn-cs"/>
              </a:defRPr>
            </a:lvl1pPr>
            <a:lvl2pPr marL="34354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083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624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4165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707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1249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4790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833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KEINO-</a:t>
            </a:r>
            <a:r>
              <a:rPr lang="en-US" err="1"/>
              <a:t>Osaamiskeskus</a:t>
            </a:r>
            <a:endParaRPr lang="fi-F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A3BAB8-D372-6449-B25F-F0F93C8CF0E2}"/>
              </a:ext>
            </a:extLst>
          </p:cNvPr>
          <p:cNvSpPr/>
          <p:nvPr userDrawn="1"/>
        </p:nvSpPr>
        <p:spPr>
          <a:xfrm flipH="1">
            <a:off x="333102" y="1607233"/>
            <a:ext cx="62434" cy="1929034"/>
          </a:xfrm>
          <a:prstGeom prst="rect">
            <a:avLst/>
          </a:prstGeom>
          <a:solidFill>
            <a:srgbClr val="FFA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44" tIns="34022" rIns="68044" bIns="340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7">
              <a:solidFill>
                <a:srgbClr val="46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387142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9939128-C480-0F4F-8B28-765590BFFECE}"/>
              </a:ext>
            </a:extLst>
          </p:cNvPr>
          <p:cNvSpPr/>
          <p:nvPr userDrawn="1"/>
        </p:nvSpPr>
        <p:spPr>
          <a:xfrm>
            <a:off x="0" y="0"/>
            <a:ext cx="3102549" cy="5143500"/>
          </a:xfrm>
          <a:prstGeom prst="rect">
            <a:avLst/>
          </a:prstGeom>
          <a:solidFill>
            <a:srgbClr val="FFE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44" tIns="34022" rIns="68044" bIns="340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7">
              <a:solidFill>
                <a:srgbClr val="46261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102549" cy="5143500"/>
          </a:xfrm>
          <a:prstGeom prst="rect">
            <a:avLst/>
          </a:prstGeom>
          <a:solidFill>
            <a:srgbClr val="FFE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44" tIns="34022" rIns="68044" bIns="340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7">
              <a:solidFill>
                <a:srgbClr val="46261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1285286"/>
            <a:ext cx="4708951" cy="3215573"/>
          </a:xfrm>
        </p:spPr>
        <p:txBody>
          <a:bodyPr/>
          <a:lstStyle>
            <a:lvl1pPr>
              <a:defRPr sz="1191"/>
            </a:lvl1pPr>
            <a:lvl2pPr>
              <a:defRPr sz="1191"/>
            </a:lvl2pPr>
            <a:lvl3pPr>
              <a:defRPr sz="1191"/>
            </a:lvl3pPr>
            <a:lvl4pPr>
              <a:defRPr sz="1191"/>
            </a:lvl4pPr>
            <a:lvl5pPr>
              <a:defRPr sz="1191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6921" y="268162"/>
            <a:ext cx="7773471" cy="793644"/>
          </a:xfrm>
        </p:spPr>
        <p:txBody>
          <a:bodyPr/>
          <a:lstStyle>
            <a:lvl1pPr>
              <a:defRPr>
                <a:solidFill>
                  <a:srgbClr val="003C60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C60"/>
                </a:solidFill>
              </a:defRPr>
            </a:lvl1pPr>
          </a:lstStyle>
          <a:p>
            <a:fld id="{932A439A-8F15-FE41-B7D2-29743FAD0239}" type="datetime4">
              <a:rPr lang="fi-FI" smtClean="0"/>
              <a:t>24. marraskuu 2023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550798" y="2347829"/>
            <a:ext cx="2231388" cy="118807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rgbClr val="003C60"/>
                </a:solidFill>
              </a:defRPr>
            </a:lvl1pPr>
            <a:lvl2pPr marL="265762" indent="0">
              <a:buNone/>
              <a:defRPr/>
            </a:lvl2pPr>
            <a:lvl3pPr marL="531524" indent="0">
              <a:buNone/>
              <a:defRPr/>
            </a:lvl3pPr>
            <a:lvl4pPr marL="797287" indent="0">
              <a:buNone/>
              <a:defRPr/>
            </a:lvl4pPr>
            <a:lvl5pPr marL="1070136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Rectangle 12"/>
          <p:cNvSpPr/>
          <p:nvPr/>
        </p:nvSpPr>
        <p:spPr>
          <a:xfrm flipH="1">
            <a:off x="333102" y="1607233"/>
            <a:ext cx="62434" cy="1929034"/>
          </a:xfrm>
          <a:prstGeom prst="rect">
            <a:avLst/>
          </a:prstGeom>
          <a:solidFill>
            <a:srgbClr val="74D1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44" tIns="34022" rIns="68044" bIns="340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7">
              <a:solidFill>
                <a:srgbClr val="46261E"/>
              </a:solidFill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C304404-620B-1E46-B5BD-A991A5B8E1CE}"/>
              </a:ext>
            </a:extLst>
          </p:cNvPr>
          <p:cNvSpPr txBox="1">
            <a:spLocks/>
          </p:cNvSpPr>
          <p:nvPr/>
        </p:nvSpPr>
        <p:spPr>
          <a:xfrm>
            <a:off x="1310332" y="4822290"/>
            <a:ext cx="982513" cy="107169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defPPr>
              <a:defRPr lang="fi-FI"/>
            </a:defPPr>
            <a:lvl1pPr marL="0" algn="l" defTabSz="687083" rtl="0" eaLnBrk="1" latinLnBrk="0" hangingPunct="1">
              <a:defRPr sz="521" kern="1200" spc="0" baseline="0">
                <a:solidFill>
                  <a:srgbClr val="003C60"/>
                </a:solidFill>
                <a:latin typeface="Outfit" pitchFamily="2" charset="0"/>
                <a:ea typeface="PT Root UI" panose="020B0303020202020204" pitchFamily="34" charset="77"/>
                <a:cs typeface="+mn-cs"/>
              </a:defRPr>
            </a:lvl1pPr>
            <a:lvl2pPr marL="34354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083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624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4165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707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1249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4790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833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KEINO-</a:t>
            </a:r>
            <a:r>
              <a:rPr lang="en-US" err="1"/>
              <a:t>Osaamiskeskus</a:t>
            </a:r>
            <a:endParaRPr lang="fi-F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87AA29-1044-0648-B955-C08373C5CBA0}"/>
              </a:ext>
            </a:extLst>
          </p:cNvPr>
          <p:cNvSpPr/>
          <p:nvPr userDrawn="1"/>
        </p:nvSpPr>
        <p:spPr>
          <a:xfrm flipH="1">
            <a:off x="333102" y="1607233"/>
            <a:ext cx="62434" cy="1929034"/>
          </a:xfrm>
          <a:prstGeom prst="rect">
            <a:avLst/>
          </a:prstGeom>
          <a:solidFill>
            <a:srgbClr val="74D1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44" tIns="34022" rIns="68044" bIns="340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7">
              <a:solidFill>
                <a:srgbClr val="46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7783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02A242A-1AF7-264F-AD53-3769147E649A}"/>
              </a:ext>
            </a:extLst>
          </p:cNvPr>
          <p:cNvSpPr/>
          <p:nvPr userDrawn="1"/>
        </p:nvSpPr>
        <p:spPr>
          <a:xfrm>
            <a:off x="0" y="0"/>
            <a:ext cx="3102549" cy="5143500"/>
          </a:xfrm>
          <a:prstGeom prst="rect">
            <a:avLst/>
          </a:prstGeom>
          <a:solidFill>
            <a:srgbClr val="FFE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44" tIns="34022" rIns="68044" bIns="340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7">
              <a:solidFill>
                <a:srgbClr val="46261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102549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44" tIns="34022" rIns="68044" bIns="340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7">
              <a:solidFill>
                <a:srgbClr val="46261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1285286"/>
            <a:ext cx="4708951" cy="3215573"/>
          </a:xfrm>
        </p:spPr>
        <p:txBody>
          <a:bodyPr/>
          <a:lstStyle>
            <a:lvl1pPr>
              <a:defRPr sz="1191"/>
            </a:lvl1pPr>
            <a:lvl2pPr>
              <a:defRPr sz="1191"/>
            </a:lvl2pPr>
            <a:lvl3pPr>
              <a:defRPr sz="1191"/>
            </a:lvl3pPr>
            <a:lvl4pPr>
              <a:defRPr sz="1191"/>
            </a:lvl4pPr>
            <a:lvl5pPr>
              <a:defRPr sz="1191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6921" y="268162"/>
            <a:ext cx="7773471" cy="793644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325-B8C1-FE48-A65C-D1B3407E718B}" type="datetime4">
              <a:rPr lang="fi-FI" smtClean="0"/>
              <a:t>24. marraskuu 2023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550798" y="1607233"/>
            <a:ext cx="2231388" cy="1928666"/>
          </a:xfrm>
        </p:spPr>
        <p:txBody>
          <a:bodyPr anchor="ctr"/>
          <a:lstStyle>
            <a:lvl1pPr marL="0" indent="0" algn="l">
              <a:buNone/>
              <a:defRPr b="1"/>
            </a:lvl1pPr>
            <a:lvl2pPr marL="265762" indent="0">
              <a:buNone/>
              <a:defRPr/>
            </a:lvl2pPr>
            <a:lvl3pPr marL="531524" indent="0">
              <a:buNone/>
              <a:defRPr/>
            </a:lvl3pPr>
            <a:lvl4pPr marL="797287" indent="0">
              <a:buNone/>
              <a:defRPr/>
            </a:lvl4pPr>
            <a:lvl5pPr marL="1070136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Rectangle 12"/>
          <p:cNvSpPr/>
          <p:nvPr/>
        </p:nvSpPr>
        <p:spPr>
          <a:xfrm flipH="1">
            <a:off x="333102" y="1607233"/>
            <a:ext cx="62434" cy="1929034"/>
          </a:xfrm>
          <a:prstGeom prst="rect">
            <a:avLst/>
          </a:prstGeom>
          <a:solidFill>
            <a:srgbClr val="FFA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44" tIns="34022" rIns="68044" bIns="340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7">
              <a:solidFill>
                <a:srgbClr val="46261E"/>
              </a:solidFill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809EF9D-2819-7D48-B500-327875F12C56}"/>
              </a:ext>
            </a:extLst>
          </p:cNvPr>
          <p:cNvSpPr txBox="1">
            <a:spLocks/>
          </p:cNvSpPr>
          <p:nvPr/>
        </p:nvSpPr>
        <p:spPr>
          <a:xfrm>
            <a:off x="1310332" y="4822290"/>
            <a:ext cx="982513" cy="107169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defPPr>
              <a:defRPr lang="fi-FI"/>
            </a:defPPr>
            <a:lvl1pPr marL="0" algn="l" defTabSz="687083" rtl="0" eaLnBrk="1" latinLnBrk="0" hangingPunct="1">
              <a:defRPr sz="521" kern="1200" spc="0" baseline="0">
                <a:solidFill>
                  <a:srgbClr val="003C60"/>
                </a:solidFill>
                <a:latin typeface="Outfit" pitchFamily="2" charset="0"/>
                <a:ea typeface="PT Root UI" panose="020B0303020202020204" pitchFamily="34" charset="77"/>
                <a:cs typeface="+mn-cs"/>
              </a:defRPr>
            </a:lvl1pPr>
            <a:lvl2pPr marL="34354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083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624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4165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707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1249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4790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833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KEINO-</a:t>
            </a:r>
            <a:r>
              <a:rPr lang="en-US" err="1"/>
              <a:t>Osaamiskeskus</a:t>
            </a:r>
            <a:endParaRPr lang="fi-F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A3BAB8-D372-6449-B25F-F0F93C8CF0E2}"/>
              </a:ext>
            </a:extLst>
          </p:cNvPr>
          <p:cNvSpPr/>
          <p:nvPr userDrawn="1"/>
        </p:nvSpPr>
        <p:spPr>
          <a:xfrm flipH="1">
            <a:off x="333102" y="1607233"/>
            <a:ext cx="62434" cy="19290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44" tIns="34022" rIns="68044" bIns="340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7">
              <a:solidFill>
                <a:srgbClr val="46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60340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9939128-C480-0F4F-8B28-765590BFFECE}"/>
              </a:ext>
            </a:extLst>
          </p:cNvPr>
          <p:cNvSpPr/>
          <p:nvPr userDrawn="1"/>
        </p:nvSpPr>
        <p:spPr>
          <a:xfrm>
            <a:off x="0" y="0"/>
            <a:ext cx="3102549" cy="5143500"/>
          </a:xfrm>
          <a:prstGeom prst="rect">
            <a:avLst/>
          </a:prstGeom>
          <a:solidFill>
            <a:srgbClr val="FFE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44" tIns="34022" rIns="68044" bIns="340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7">
              <a:solidFill>
                <a:srgbClr val="46261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102549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44" tIns="34022" rIns="68044" bIns="340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7">
              <a:solidFill>
                <a:srgbClr val="46261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1285286"/>
            <a:ext cx="4708951" cy="3215573"/>
          </a:xfrm>
        </p:spPr>
        <p:txBody>
          <a:bodyPr/>
          <a:lstStyle>
            <a:lvl1pPr>
              <a:defRPr sz="1191"/>
            </a:lvl1pPr>
            <a:lvl2pPr>
              <a:defRPr sz="1191"/>
            </a:lvl2pPr>
            <a:lvl3pPr>
              <a:defRPr sz="1191"/>
            </a:lvl3pPr>
            <a:lvl4pPr>
              <a:defRPr sz="1191"/>
            </a:lvl4pPr>
            <a:lvl5pPr>
              <a:defRPr sz="1191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6921" y="268162"/>
            <a:ext cx="7773471" cy="793644"/>
          </a:xfrm>
        </p:spPr>
        <p:txBody>
          <a:bodyPr/>
          <a:lstStyle>
            <a:lvl1pPr>
              <a:defRPr>
                <a:solidFill>
                  <a:srgbClr val="003C60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C60"/>
                </a:solidFill>
              </a:defRPr>
            </a:lvl1pPr>
          </a:lstStyle>
          <a:p>
            <a:fld id="{932A439A-8F15-FE41-B7D2-29743FAD0239}" type="datetime4">
              <a:rPr lang="fi-FI" smtClean="0"/>
              <a:t>24. marraskuu 2023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550798" y="2347829"/>
            <a:ext cx="2231388" cy="118807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rgbClr val="003C60"/>
                </a:solidFill>
              </a:defRPr>
            </a:lvl1pPr>
            <a:lvl2pPr marL="265762" indent="0">
              <a:buNone/>
              <a:defRPr/>
            </a:lvl2pPr>
            <a:lvl3pPr marL="531524" indent="0">
              <a:buNone/>
              <a:defRPr/>
            </a:lvl3pPr>
            <a:lvl4pPr marL="797287" indent="0">
              <a:buNone/>
              <a:defRPr/>
            </a:lvl4pPr>
            <a:lvl5pPr marL="1070136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Rectangle 12"/>
          <p:cNvSpPr/>
          <p:nvPr/>
        </p:nvSpPr>
        <p:spPr>
          <a:xfrm flipH="1">
            <a:off x="333102" y="1607233"/>
            <a:ext cx="62434" cy="1929034"/>
          </a:xfrm>
          <a:prstGeom prst="rect">
            <a:avLst/>
          </a:prstGeom>
          <a:solidFill>
            <a:srgbClr val="74D1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44" tIns="34022" rIns="68044" bIns="340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7">
              <a:solidFill>
                <a:srgbClr val="46261E"/>
              </a:solidFill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C304404-620B-1E46-B5BD-A991A5B8E1CE}"/>
              </a:ext>
            </a:extLst>
          </p:cNvPr>
          <p:cNvSpPr txBox="1">
            <a:spLocks/>
          </p:cNvSpPr>
          <p:nvPr/>
        </p:nvSpPr>
        <p:spPr>
          <a:xfrm>
            <a:off x="1310332" y="4822290"/>
            <a:ext cx="982513" cy="107169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defPPr>
              <a:defRPr lang="fi-FI"/>
            </a:defPPr>
            <a:lvl1pPr marL="0" algn="l" defTabSz="687083" rtl="0" eaLnBrk="1" latinLnBrk="0" hangingPunct="1">
              <a:defRPr sz="521" kern="1200" spc="0" baseline="0">
                <a:solidFill>
                  <a:srgbClr val="003C60"/>
                </a:solidFill>
                <a:latin typeface="Outfit" pitchFamily="2" charset="0"/>
                <a:ea typeface="PT Root UI" panose="020B0303020202020204" pitchFamily="34" charset="77"/>
                <a:cs typeface="+mn-cs"/>
              </a:defRPr>
            </a:lvl1pPr>
            <a:lvl2pPr marL="34354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083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624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4165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707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1249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4790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833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KEINO-</a:t>
            </a:r>
            <a:r>
              <a:rPr lang="en-US" err="1"/>
              <a:t>Osaamiskeskus</a:t>
            </a:r>
            <a:endParaRPr lang="fi-F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87AA29-1044-0648-B955-C08373C5CBA0}"/>
              </a:ext>
            </a:extLst>
          </p:cNvPr>
          <p:cNvSpPr/>
          <p:nvPr userDrawn="1"/>
        </p:nvSpPr>
        <p:spPr>
          <a:xfrm flipH="1">
            <a:off x="333102" y="1607233"/>
            <a:ext cx="62434" cy="1929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44" tIns="34022" rIns="68044" bIns="340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7">
              <a:solidFill>
                <a:srgbClr val="46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16411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black">
    <p:bg>
      <p:bgPr>
        <a:solidFill>
          <a:srgbClr val="003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921" y="1071391"/>
            <a:ext cx="7945919" cy="3429468"/>
          </a:xfrm>
        </p:spPr>
        <p:txBody>
          <a:bodyPr/>
          <a:lstStyle>
            <a:lvl1pPr>
              <a:defRPr sz="1191">
                <a:solidFill>
                  <a:schemeClr val="bg1"/>
                </a:solidFill>
              </a:defRPr>
            </a:lvl1pPr>
            <a:lvl2pPr>
              <a:defRPr sz="1191">
                <a:solidFill>
                  <a:schemeClr val="bg1"/>
                </a:solidFill>
              </a:defRPr>
            </a:lvl2pPr>
            <a:lvl3pPr>
              <a:defRPr sz="1191">
                <a:solidFill>
                  <a:schemeClr val="bg1"/>
                </a:solidFill>
              </a:defRPr>
            </a:lvl3pPr>
            <a:lvl4pPr>
              <a:defRPr sz="1191">
                <a:solidFill>
                  <a:schemeClr val="bg1"/>
                </a:solidFill>
              </a:defRPr>
            </a:lvl4pPr>
            <a:lvl5pPr>
              <a:defRPr sz="1191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6921" y="268162"/>
            <a:ext cx="7773471" cy="793644"/>
          </a:xfrm>
        </p:spPr>
        <p:txBody>
          <a:bodyPr/>
          <a:lstStyle>
            <a:lvl1pPr>
              <a:defRPr>
                <a:solidFill>
                  <a:srgbClr val="74D1B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8FC871-3895-B149-8DC6-1F02EB186182}" type="datetime4">
              <a:rPr lang="fi-FI" smtClean="0"/>
              <a:t>24. marraskuu 2023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4A567B0-2984-0B46-9C7A-38D24401FDFE}"/>
              </a:ext>
            </a:extLst>
          </p:cNvPr>
          <p:cNvSpPr txBox="1">
            <a:spLocks/>
          </p:cNvSpPr>
          <p:nvPr/>
        </p:nvSpPr>
        <p:spPr>
          <a:xfrm>
            <a:off x="1310332" y="4822290"/>
            <a:ext cx="982513" cy="107169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defPPr>
              <a:defRPr lang="fi-FI"/>
            </a:defPPr>
            <a:lvl1pPr marL="0" algn="l" defTabSz="687083" rtl="0" eaLnBrk="1" latinLnBrk="0" hangingPunct="1">
              <a:defRPr sz="521" kern="1200" spc="0" baseline="0">
                <a:solidFill>
                  <a:srgbClr val="003C60"/>
                </a:solidFill>
                <a:latin typeface="Outfit" pitchFamily="2" charset="0"/>
                <a:ea typeface="PT Root UI" panose="020B0303020202020204" pitchFamily="34" charset="77"/>
                <a:cs typeface="+mn-cs"/>
              </a:defRPr>
            </a:lvl1pPr>
            <a:lvl2pPr marL="34354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083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624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4165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707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1249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4790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833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KEINO-</a:t>
            </a:r>
            <a:r>
              <a:rPr lang="en-US" err="1">
                <a:solidFill>
                  <a:schemeClr val="bg1"/>
                </a:solidFill>
              </a:rPr>
              <a:t>Osaamiskeskus</a:t>
            </a:r>
            <a:endParaRPr lang="fi-FI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E38CAD-5A38-E442-9BA1-DBF469F44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2838" y="268163"/>
            <a:ext cx="541341" cy="1024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668D5A-9547-8A45-B486-74F9C3440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2837" y="268163"/>
            <a:ext cx="541342" cy="10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33706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EFFA588-B190-D247-BEEF-7E5A36167194}"/>
              </a:ext>
            </a:extLst>
          </p:cNvPr>
          <p:cNvSpPr/>
          <p:nvPr userDrawn="1"/>
        </p:nvSpPr>
        <p:spPr>
          <a:xfrm>
            <a:off x="1" y="0"/>
            <a:ext cx="3864487" cy="5143500"/>
          </a:xfrm>
          <a:prstGeom prst="rect">
            <a:avLst/>
          </a:prstGeom>
          <a:solidFill>
            <a:srgbClr val="FFC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44" tIns="34022" rIns="68044" bIns="340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7">
              <a:solidFill>
                <a:srgbClr val="46261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0"/>
            <a:ext cx="3864487" cy="5143500"/>
          </a:xfrm>
          <a:prstGeom prst="rect">
            <a:avLst/>
          </a:prstGeom>
          <a:solidFill>
            <a:srgbClr val="FFC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44" tIns="34022" rIns="68044" bIns="340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7">
              <a:solidFill>
                <a:srgbClr val="4626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921" y="268162"/>
            <a:ext cx="7773471" cy="374554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7631-DC2B-C944-85B7-BDD01AB213D4}" type="datetime4">
              <a:rPr lang="fi-FI" smtClean="0"/>
              <a:t>24. marraskuu 2023</a:t>
            </a:fld>
            <a:endParaRPr lang="fi-F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326920" y="1500508"/>
            <a:ext cx="3319870" cy="429117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400" b="1" spc="0"/>
            </a:lvl1pPr>
            <a:lvl2pPr marL="265762" indent="0" algn="r">
              <a:buNone/>
              <a:defRPr sz="1339"/>
            </a:lvl2pPr>
            <a:lvl3pPr marL="531524" indent="0" algn="r">
              <a:buNone/>
              <a:defRPr sz="1191"/>
            </a:lvl3pPr>
            <a:lvl4pPr marL="797287" indent="0" algn="r">
              <a:buNone/>
              <a:defRPr sz="1042"/>
            </a:lvl4pPr>
            <a:lvl5pPr marL="1070136" indent="0" algn="r">
              <a:buNone/>
              <a:defRPr sz="1042"/>
            </a:lvl5pPr>
            <a:lvl6pPr>
              <a:defRPr sz="1339"/>
            </a:lvl6pPr>
            <a:lvl7pPr>
              <a:defRPr sz="1339"/>
            </a:lvl7pPr>
            <a:lvl8pPr>
              <a:defRPr sz="1339"/>
            </a:lvl8pPr>
            <a:lvl9pPr>
              <a:defRPr sz="1339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326920" y="1929182"/>
            <a:ext cx="3319870" cy="429117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400" b="1" spc="0"/>
            </a:lvl1pPr>
            <a:lvl2pPr marL="265762" indent="0" algn="r">
              <a:buNone/>
              <a:defRPr sz="1339"/>
            </a:lvl2pPr>
            <a:lvl3pPr marL="531524" indent="0" algn="r">
              <a:buNone/>
              <a:defRPr sz="1191"/>
            </a:lvl3pPr>
            <a:lvl4pPr marL="797287" indent="0" algn="r">
              <a:buNone/>
              <a:defRPr sz="1042"/>
            </a:lvl4pPr>
            <a:lvl5pPr marL="1070136" indent="0" algn="r">
              <a:buNone/>
              <a:defRPr sz="1042"/>
            </a:lvl5pPr>
            <a:lvl6pPr>
              <a:defRPr sz="1339"/>
            </a:lvl6pPr>
            <a:lvl7pPr>
              <a:defRPr sz="1339"/>
            </a:lvl7pPr>
            <a:lvl8pPr>
              <a:defRPr sz="1339"/>
            </a:lvl8pPr>
            <a:lvl9pPr>
              <a:defRPr sz="1339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5"/>
          </p:nvPr>
        </p:nvSpPr>
        <p:spPr>
          <a:xfrm>
            <a:off x="326920" y="2357857"/>
            <a:ext cx="3319870" cy="429117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400" b="1" spc="0"/>
            </a:lvl1pPr>
            <a:lvl2pPr marL="265762" indent="0" algn="r">
              <a:buNone/>
              <a:defRPr sz="1339"/>
            </a:lvl2pPr>
            <a:lvl3pPr marL="531524" indent="0" algn="r">
              <a:buNone/>
              <a:defRPr sz="1191"/>
            </a:lvl3pPr>
            <a:lvl4pPr marL="797287" indent="0" algn="r">
              <a:buNone/>
              <a:defRPr sz="1042"/>
            </a:lvl4pPr>
            <a:lvl5pPr marL="1070136" indent="0" algn="r">
              <a:buNone/>
              <a:defRPr sz="1042"/>
            </a:lvl5pPr>
            <a:lvl6pPr>
              <a:defRPr sz="1339"/>
            </a:lvl6pPr>
            <a:lvl7pPr>
              <a:defRPr sz="1339"/>
            </a:lvl7pPr>
            <a:lvl8pPr>
              <a:defRPr sz="1339"/>
            </a:lvl8pPr>
            <a:lvl9pPr>
              <a:defRPr sz="1339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6"/>
          </p:nvPr>
        </p:nvSpPr>
        <p:spPr>
          <a:xfrm>
            <a:off x="326920" y="2786531"/>
            <a:ext cx="3319870" cy="429117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400" b="1" spc="0"/>
            </a:lvl1pPr>
            <a:lvl2pPr marL="265762" indent="0" algn="r">
              <a:buNone/>
              <a:defRPr sz="1339"/>
            </a:lvl2pPr>
            <a:lvl3pPr marL="531524" indent="0" algn="r">
              <a:buNone/>
              <a:defRPr sz="1191"/>
            </a:lvl3pPr>
            <a:lvl4pPr marL="797287" indent="0" algn="r">
              <a:buNone/>
              <a:defRPr sz="1042"/>
            </a:lvl4pPr>
            <a:lvl5pPr marL="1070136" indent="0" algn="r">
              <a:buNone/>
              <a:defRPr sz="1042"/>
            </a:lvl5pPr>
            <a:lvl6pPr>
              <a:defRPr sz="1339"/>
            </a:lvl6pPr>
            <a:lvl7pPr>
              <a:defRPr sz="1339"/>
            </a:lvl7pPr>
            <a:lvl8pPr>
              <a:defRPr sz="1339"/>
            </a:lvl8pPr>
            <a:lvl9pPr>
              <a:defRPr sz="1339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7"/>
          </p:nvPr>
        </p:nvSpPr>
        <p:spPr>
          <a:xfrm>
            <a:off x="326920" y="3215205"/>
            <a:ext cx="3319870" cy="429117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400" b="1" spc="0"/>
            </a:lvl1pPr>
            <a:lvl2pPr marL="265762" indent="0" algn="r">
              <a:buNone/>
              <a:defRPr sz="1339"/>
            </a:lvl2pPr>
            <a:lvl3pPr marL="531524" indent="0" algn="r">
              <a:buNone/>
              <a:defRPr sz="1191"/>
            </a:lvl3pPr>
            <a:lvl4pPr marL="797287" indent="0" algn="r">
              <a:buNone/>
              <a:defRPr sz="1042"/>
            </a:lvl4pPr>
            <a:lvl5pPr marL="1070136" indent="0" algn="r">
              <a:buNone/>
              <a:defRPr sz="1042"/>
            </a:lvl5pPr>
            <a:lvl6pPr>
              <a:defRPr sz="1339"/>
            </a:lvl6pPr>
            <a:lvl7pPr>
              <a:defRPr sz="1339"/>
            </a:lvl7pPr>
            <a:lvl8pPr>
              <a:defRPr sz="1339"/>
            </a:lvl8pPr>
            <a:lvl9pPr>
              <a:defRPr sz="1339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8"/>
          </p:nvPr>
        </p:nvSpPr>
        <p:spPr>
          <a:xfrm>
            <a:off x="326920" y="3643879"/>
            <a:ext cx="3319870" cy="429117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400" b="1" spc="0"/>
            </a:lvl1pPr>
            <a:lvl2pPr marL="265762" indent="0" algn="r">
              <a:buNone/>
              <a:defRPr sz="1339"/>
            </a:lvl2pPr>
            <a:lvl3pPr marL="531524" indent="0" algn="r">
              <a:buNone/>
              <a:defRPr sz="1191"/>
            </a:lvl3pPr>
            <a:lvl4pPr marL="797287" indent="0" algn="r">
              <a:buNone/>
              <a:defRPr sz="1042"/>
            </a:lvl4pPr>
            <a:lvl5pPr marL="1070136" indent="0" algn="r">
              <a:buNone/>
              <a:defRPr sz="1042"/>
            </a:lvl5pPr>
            <a:lvl6pPr>
              <a:defRPr sz="1339"/>
            </a:lvl6pPr>
            <a:lvl7pPr>
              <a:defRPr sz="1339"/>
            </a:lvl7pPr>
            <a:lvl8pPr>
              <a:defRPr sz="1339"/>
            </a:lvl8pPr>
            <a:lvl9pPr>
              <a:defRPr sz="1339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21"/>
          </p:nvPr>
        </p:nvSpPr>
        <p:spPr>
          <a:xfrm>
            <a:off x="3973335" y="1500508"/>
            <a:ext cx="3319870" cy="429117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191" b="0"/>
            </a:lvl1pPr>
            <a:lvl2pPr marL="265762" indent="0" algn="r">
              <a:buNone/>
              <a:defRPr sz="1339"/>
            </a:lvl2pPr>
            <a:lvl3pPr marL="531524" indent="0" algn="r">
              <a:buNone/>
              <a:defRPr sz="1191"/>
            </a:lvl3pPr>
            <a:lvl4pPr marL="797287" indent="0" algn="r">
              <a:buNone/>
              <a:defRPr sz="1042"/>
            </a:lvl4pPr>
            <a:lvl5pPr marL="1070136" indent="0" algn="r">
              <a:buNone/>
              <a:defRPr sz="1042"/>
            </a:lvl5pPr>
            <a:lvl6pPr>
              <a:defRPr sz="1339"/>
            </a:lvl6pPr>
            <a:lvl7pPr>
              <a:defRPr sz="1339"/>
            </a:lvl7pPr>
            <a:lvl8pPr>
              <a:defRPr sz="1339"/>
            </a:lvl8pPr>
            <a:lvl9pPr>
              <a:defRPr sz="1339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22"/>
          </p:nvPr>
        </p:nvSpPr>
        <p:spPr>
          <a:xfrm>
            <a:off x="3973335" y="1929182"/>
            <a:ext cx="3319870" cy="429117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191" b="0"/>
            </a:lvl1pPr>
            <a:lvl2pPr marL="265762" indent="0" algn="r">
              <a:buNone/>
              <a:defRPr sz="1339"/>
            </a:lvl2pPr>
            <a:lvl3pPr marL="531524" indent="0" algn="r">
              <a:buNone/>
              <a:defRPr sz="1191"/>
            </a:lvl3pPr>
            <a:lvl4pPr marL="797287" indent="0" algn="r">
              <a:buNone/>
              <a:defRPr sz="1042"/>
            </a:lvl4pPr>
            <a:lvl5pPr marL="1070136" indent="0" algn="r">
              <a:buNone/>
              <a:defRPr sz="1042"/>
            </a:lvl5pPr>
            <a:lvl6pPr>
              <a:defRPr sz="1339"/>
            </a:lvl6pPr>
            <a:lvl7pPr>
              <a:defRPr sz="1339"/>
            </a:lvl7pPr>
            <a:lvl8pPr>
              <a:defRPr sz="1339"/>
            </a:lvl8pPr>
            <a:lvl9pPr>
              <a:defRPr sz="1339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23"/>
          </p:nvPr>
        </p:nvSpPr>
        <p:spPr>
          <a:xfrm>
            <a:off x="3973335" y="2357857"/>
            <a:ext cx="3319870" cy="429117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191" b="0"/>
            </a:lvl1pPr>
            <a:lvl2pPr marL="265762" indent="0" algn="r">
              <a:buNone/>
              <a:defRPr sz="1339"/>
            </a:lvl2pPr>
            <a:lvl3pPr marL="531524" indent="0" algn="r">
              <a:buNone/>
              <a:defRPr sz="1191"/>
            </a:lvl3pPr>
            <a:lvl4pPr marL="797287" indent="0" algn="r">
              <a:buNone/>
              <a:defRPr sz="1042"/>
            </a:lvl4pPr>
            <a:lvl5pPr marL="1070136" indent="0" algn="r">
              <a:buNone/>
              <a:defRPr sz="1042"/>
            </a:lvl5pPr>
            <a:lvl6pPr>
              <a:defRPr sz="1339"/>
            </a:lvl6pPr>
            <a:lvl7pPr>
              <a:defRPr sz="1339"/>
            </a:lvl7pPr>
            <a:lvl8pPr>
              <a:defRPr sz="1339"/>
            </a:lvl8pPr>
            <a:lvl9pPr>
              <a:defRPr sz="1339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24"/>
          </p:nvPr>
        </p:nvSpPr>
        <p:spPr>
          <a:xfrm>
            <a:off x="3973335" y="2786531"/>
            <a:ext cx="3319870" cy="429117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191" b="0"/>
            </a:lvl1pPr>
            <a:lvl2pPr marL="265762" indent="0" algn="r">
              <a:buNone/>
              <a:defRPr sz="1339"/>
            </a:lvl2pPr>
            <a:lvl3pPr marL="531524" indent="0" algn="r">
              <a:buNone/>
              <a:defRPr sz="1191"/>
            </a:lvl3pPr>
            <a:lvl4pPr marL="797287" indent="0" algn="r">
              <a:buNone/>
              <a:defRPr sz="1042"/>
            </a:lvl4pPr>
            <a:lvl5pPr marL="1070136" indent="0" algn="r">
              <a:buNone/>
              <a:defRPr sz="1042"/>
            </a:lvl5pPr>
            <a:lvl6pPr>
              <a:defRPr sz="1339"/>
            </a:lvl6pPr>
            <a:lvl7pPr>
              <a:defRPr sz="1339"/>
            </a:lvl7pPr>
            <a:lvl8pPr>
              <a:defRPr sz="1339"/>
            </a:lvl8pPr>
            <a:lvl9pPr>
              <a:defRPr sz="1339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25"/>
          </p:nvPr>
        </p:nvSpPr>
        <p:spPr>
          <a:xfrm>
            <a:off x="3973335" y="3215205"/>
            <a:ext cx="3319870" cy="429117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191" b="0"/>
            </a:lvl1pPr>
            <a:lvl2pPr marL="265762" indent="0" algn="r">
              <a:buNone/>
              <a:defRPr sz="1339"/>
            </a:lvl2pPr>
            <a:lvl3pPr marL="531524" indent="0" algn="r">
              <a:buNone/>
              <a:defRPr sz="1191"/>
            </a:lvl3pPr>
            <a:lvl4pPr marL="797287" indent="0" algn="r">
              <a:buNone/>
              <a:defRPr sz="1042"/>
            </a:lvl4pPr>
            <a:lvl5pPr marL="1070136" indent="0" algn="r">
              <a:buNone/>
              <a:defRPr sz="1042"/>
            </a:lvl5pPr>
            <a:lvl6pPr>
              <a:defRPr sz="1339"/>
            </a:lvl6pPr>
            <a:lvl7pPr>
              <a:defRPr sz="1339"/>
            </a:lvl7pPr>
            <a:lvl8pPr>
              <a:defRPr sz="1339"/>
            </a:lvl8pPr>
            <a:lvl9pPr>
              <a:defRPr sz="1339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26"/>
          </p:nvPr>
        </p:nvSpPr>
        <p:spPr>
          <a:xfrm>
            <a:off x="3973335" y="3643879"/>
            <a:ext cx="3319870" cy="429117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191" b="0"/>
            </a:lvl1pPr>
            <a:lvl2pPr marL="265762" indent="0" algn="r">
              <a:buNone/>
              <a:defRPr sz="1339"/>
            </a:lvl2pPr>
            <a:lvl3pPr marL="531524" indent="0" algn="r">
              <a:buNone/>
              <a:defRPr sz="1191"/>
            </a:lvl3pPr>
            <a:lvl4pPr marL="797287" indent="0" algn="r">
              <a:buNone/>
              <a:defRPr sz="1042"/>
            </a:lvl4pPr>
            <a:lvl5pPr marL="1070136" indent="0" algn="r">
              <a:buNone/>
              <a:defRPr sz="1042"/>
            </a:lvl5pPr>
            <a:lvl6pPr>
              <a:defRPr sz="1339"/>
            </a:lvl6pPr>
            <a:lvl7pPr>
              <a:defRPr sz="1339"/>
            </a:lvl7pPr>
            <a:lvl8pPr>
              <a:defRPr sz="1339"/>
            </a:lvl8pPr>
            <a:lvl9pPr>
              <a:defRPr sz="1339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326921" y="642643"/>
            <a:ext cx="7773471" cy="428822"/>
          </a:xfrm>
        </p:spPr>
        <p:txBody>
          <a:bodyPr/>
          <a:lstStyle>
            <a:lvl1pPr marL="0" indent="0">
              <a:buFontTx/>
              <a:buNone/>
              <a:defRPr sz="1339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469A1895-4A37-7F41-9274-A6E42BFF2B05}"/>
              </a:ext>
            </a:extLst>
          </p:cNvPr>
          <p:cNvSpPr txBox="1">
            <a:spLocks/>
          </p:cNvSpPr>
          <p:nvPr/>
        </p:nvSpPr>
        <p:spPr>
          <a:xfrm>
            <a:off x="1310332" y="4822290"/>
            <a:ext cx="982513" cy="107169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defPPr>
              <a:defRPr lang="fi-FI"/>
            </a:defPPr>
            <a:lvl1pPr marL="0" algn="l" defTabSz="687083" rtl="0" eaLnBrk="1" latinLnBrk="0" hangingPunct="1">
              <a:defRPr sz="521" kern="1200" spc="0" baseline="0">
                <a:solidFill>
                  <a:srgbClr val="003C60"/>
                </a:solidFill>
                <a:latin typeface="Outfit" pitchFamily="2" charset="0"/>
                <a:ea typeface="PT Root UI" panose="020B0303020202020204" pitchFamily="34" charset="77"/>
                <a:cs typeface="+mn-cs"/>
              </a:defRPr>
            </a:lvl1pPr>
            <a:lvl2pPr marL="34354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083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624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4165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707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1249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4790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833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KEINO-</a:t>
            </a:r>
            <a:r>
              <a:rPr lang="en-US" err="1"/>
              <a:t>Osaamiskeskus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6788275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black">
    <p:bg>
      <p:bgPr>
        <a:solidFill>
          <a:srgbClr val="003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921" y="268162"/>
            <a:ext cx="7773471" cy="3745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0F3413-A063-EA4A-99AC-5FDF8BD2E40B}" type="datetime4">
              <a:rPr lang="fi-FI" smtClean="0"/>
              <a:t>24. marraskuu 2023</a:t>
            </a:fld>
            <a:endParaRPr lang="fi-F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326921" y="642643"/>
            <a:ext cx="7773471" cy="428822"/>
          </a:xfrm>
        </p:spPr>
        <p:txBody>
          <a:bodyPr/>
          <a:lstStyle>
            <a:lvl1pPr marL="0" indent="0">
              <a:buFontTx/>
              <a:buNone/>
              <a:defRPr sz="1339">
                <a:solidFill>
                  <a:srgbClr val="9DDECB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5713C4D-FD05-E640-9F97-B3BB67C1DE09}"/>
              </a:ext>
            </a:extLst>
          </p:cNvPr>
          <p:cNvSpPr txBox="1">
            <a:spLocks/>
          </p:cNvSpPr>
          <p:nvPr/>
        </p:nvSpPr>
        <p:spPr>
          <a:xfrm>
            <a:off x="1310332" y="4822290"/>
            <a:ext cx="982513" cy="107169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defPPr>
              <a:defRPr lang="fi-FI"/>
            </a:defPPr>
            <a:lvl1pPr marL="0" algn="l" defTabSz="687083" rtl="0" eaLnBrk="1" latinLnBrk="0" hangingPunct="1">
              <a:defRPr sz="521" kern="1200" spc="0" baseline="0">
                <a:solidFill>
                  <a:srgbClr val="003C60"/>
                </a:solidFill>
                <a:latin typeface="Outfit" pitchFamily="2" charset="0"/>
                <a:ea typeface="PT Root UI" panose="020B0303020202020204" pitchFamily="34" charset="77"/>
                <a:cs typeface="+mn-cs"/>
              </a:defRPr>
            </a:lvl1pPr>
            <a:lvl2pPr marL="34354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083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624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4165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707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1249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4790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833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KEINO-</a:t>
            </a:r>
            <a:r>
              <a:rPr lang="en-US" err="1">
                <a:solidFill>
                  <a:schemeClr val="bg1"/>
                </a:solidFill>
              </a:rPr>
              <a:t>Osaamiskeskus</a:t>
            </a:r>
            <a:endParaRPr lang="fi-FI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59DF7C-C894-3F44-A213-F504A8BACC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2837" y="268163"/>
            <a:ext cx="541342" cy="10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0642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35AA266-2318-D440-BE9D-2EF3B7C03DA7}"/>
              </a:ext>
            </a:extLst>
          </p:cNvPr>
          <p:cNvSpPr/>
          <p:nvPr userDrawn="1"/>
        </p:nvSpPr>
        <p:spPr>
          <a:xfrm>
            <a:off x="0" y="0"/>
            <a:ext cx="2395036" cy="5143500"/>
          </a:xfrm>
          <a:prstGeom prst="rect">
            <a:avLst/>
          </a:prstGeom>
          <a:solidFill>
            <a:srgbClr val="FFE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44" tIns="34022" rIns="68044" bIns="340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7">
              <a:solidFill>
                <a:srgbClr val="46261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2395036" cy="5143500"/>
          </a:xfrm>
          <a:prstGeom prst="rect">
            <a:avLst/>
          </a:prstGeom>
          <a:solidFill>
            <a:srgbClr val="FFE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44" tIns="34022" rIns="68044" bIns="340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7">
              <a:solidFill>
                <a:srgbClr val="4626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921" y="268162"/>
            <a:ext cx="7701463" cy="793644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4671" y="1446479"/>
            <a:ext cx="4897193" cy="1339608"/>
          </a:xfrm>
        </p:spPr>
        <p:txBody>
          <a:bodyPr/>
          <a:lstStyle>
            <a:lvl1pPr marL="0" indent="0">
              <a:buNone/>
              <a:defRPr sz="1042"/>
            </a:lvl1pPr>
            <a:lvl2pPr marL="265760" indent="0">
              <a:buNone/>
              <a:defRPr sz="1042"/>
            </a:lvl2pPr>
            <a:lvl3pPr marL="531524" indent="0">
              <a:buNone/>
              <a:defRPr sz="1042"/>
            </a:lvl3pPr>
            <a:lvl4pPr marL="797286" indent="0">
              <a:buNone/>
              <a:defRPr sz="1042"/>
            </a:lvl4pPr>
            <a:lvl5pPr marL="1070135" indent="0">
              <a:buNone/>
              <a:defRPr sz="1042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33099" y="1071391"/>
            <a:ext cx="1502208" cy="1714697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D0B136E-A513-F641-859C-9AB8EE67DAC1}" type="datetime4">
              <a:rPr lang="fi-FI" smtClean="0"/>
              <a:t>24. marraskuu 2023</a:t>
            </a:fld>
            <a:endParaRPr lang="fi-F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1633099" y="2946839"/>
            <a:ext cx="1502208" cy="1714697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8"/>
          </p:nvPr>
        </p:nvSpPr>
        <p:spPr>
          <a:xfrm>
            <a:off x="3374671" y="3321929"/>
            <a:ext cx="4897193" cy="1339607"/>
          </a:xfrm>
        </p:spPr>
        <p:txBody>
          <a:bodyPr/>
          <a:lstStyle>
            <a:lvl1pPr marL="0" indent="0">
              <a:buNone/>
              <a:defRPr sz="1042"/>
            </a:lvl1pPr>
            <a:lvl2pPr marL="265760" indent="0">
              <a:buNone/>
              <a:defRPr sz="1042"/>
            </a:lvl2pPr>
            <a:lvl3pPr marL="531524" indent="0">
              <a:buNone/>
              <a:defRPr sz="1042"/>
            </a:lvl3pPr>
            <a:lvl4pPr marL="797286" indent="0">
              <a:buNone/>
              <a:defRPr sz="1042"/>
            </a:lvl4pPr>
            <a:lvl5pPr marL="1070135" indent="0">
              <a:buNone/>
              <a:defRPr sz="1042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9"/>
          </p:nvPr>
        </p:nvSpPr>
        <p:spPr>
          <a:xfrm>
            <a:off x="3374671" y="1071391"/>
            <a:ext cx="4897193" cy="375090"/>
          </a:xfrm>
        </p:spPr>
        <p:txBody>
          <a:bodyPr/>
          <a:lstStyle>
            <a:lvl1pPr marL="0" indent="0">
              <a:buNone/>
              <a:defRPr sz="1600">
                <a:latin typeface="Outfit" pitchFamily="2" charset="0"/>
              </a:defRPr>
            </a:lvl1pPr>
            <a:lvl2pPr marL="265762" indent="0">
              <a:buNone/>
              <a:defRPr/>
            </a:lvl2pPr>
            <a:lvl3pPr marL="531524" indent="0">
              <a:buNone/>
              <a:defRPr/>
            </a:lvl3pPr>
            <a:lvl4pPr marL="797287" indent="0">
              <a:buNone/>
              <a:defRPr/>
            </a:lvl4pPr>
            <a:lvl5pPr marL="1070136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0"/>
          </p:nvPr>
        </p:nvSpPr>
        <p:spPr>
          <a:xfrm>
            <a:off x="3374671" y="2946839"/>
            <a:ext cx="4897193" cy="375090"/>
          </a:xfrm>
        </p:spPr>
        <p:txBody>
          <a:bodyPr/>
          <a:lstStyle>
            <a:lvl1pPr marL="0" indent="0">
              <a:buNone/>
              <a:defRPr sz="1600">
                <a:latin typeface="Outfit" pitchFamily="2" charset="0"/>
              </a:defRPr>
            </a:lvl1pPr>
            <a:lvl2pPr marL="265762" indent="0">
              <a:buNone/>
              <a:defRPr/>
            </a:lvl2pPr>
            <a:lvl3pPr marL="531524" indent="0">
              <a:buNone/>
              <a:defRPr/>
            </a:lvl3pPr>
            <a:lvl4pPr marL="797287" indent="0">
              <a:buNone/>
              <a:defRPr/>
            </a:lvl4pPr>
            <a:lvl5pPr marL="1070136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3EA9EF90-5903-914C-984B-A2E044870754}"/>
              </a:ext>
            </a:extLst>
          </p:cNvPr>
          <p:cNvSpPr txBox="1">
            <a:spLocks/>
          </p:cNvSpPr>
          <p:nvPr/>
        </p:nvSpPr>
        <p:spPr>
          <a:xfrm>
            <a:off x="1310332" y="4822290"/>
            <a:ext cx="982513" cy="107169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defPPr>
              <a:defRPr lang="fi-FI"/>
            </a:defPPr>
            <a:lvl1pPr marL="0" algn="l" defTabSz="687083" rtl="0" eaLnBrk="1" latinLnBrk="0" hangingPunct="1">
              <a:defRPr sz="521" kern="1200" spc="0" baseline="0">
                <a:solidFill>
                  <a:srgbClr val="003C60"/>
                </a:solidFill>
                <a:latin typeface="Outfit" pitchFamily="2" charset="0"/>
                <a:ea typeface="PT Root UI" panose="020B0303020202020204" pitchFamily="34" charset="77"/>
                <a:cs typeface="+mn-cs"/>
              </a:defRPr>
            </a:lvl1pPr>
            <a:lvl2pPr marL="34354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083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624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4165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707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1249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4790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833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KEINO-</a:t>
            </a:r>
            <a:r>
              <a:rPr lang="en-US" err="1"/>
              <a:t>Osaamiskeskus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2471734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35AA266-2318-D440-BE9D-2EF3B7C03DA7}"/>
              </a:ext>
            </a:extLst>
          </p:cNvPr>
          <p:cNvSpPr/>
          <p:nvPr userDrawn="1"/>
        </p:nvSpPr>
        <p:spPr>
          <a:xfrm>
            <a:off x="0" y="0"/>
            <a:ext cx="2395036" cy="5143500"/>
          </a:xfrm>
          <a:prstGeom prst="rect">
            <a:avLst/>
          </a:prstGeom>
          <a:solidFill>
            <a:srgbClr val="FFE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44" tIns="34022" rIns="68044" bIns="340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7">
              <a:solidFill>
                <a:srgbClr val="46261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2395036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44" tIns="34022" rIns="68044" bIns="340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7">
              <a:solidFill>
                <a:srgbClr val="4626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921" y="268162"/>
            <a:ext cx="7701463" cy="793644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4671" y="1446479"/>
            <a:ext cx="4897193" cy="1339608"/>
          </a:xfrm>
        </p:spPr>
        <p:txBody>
          <a:bodyPr/>
          <a:lstStyle>
            <a:lvl1pPr marL="0" indent="0">
              <a:buNone/>
              <a:defRPr sz="1042"/>
            </a:lvl1pPr>
            <a:lvl2pPr marL="265760" indent="0">
              <a:buNone/>
              <a:defRPr sz="1042"/>
            </a:lvl2pPr>
            <a:lvl3pPr marL="531524" indent="0">
              <a:buNone/>
              <a:defRPr sz="1042"/>
            </a:lvl3pPr>
            <a:lvl4pPr marL="797286" indent="0">
              <a:buNone/>
              <a:defRPr sz="1042"/>
            </a:lvl4pPr>
            <a:lvl5pPr marL="1070135" indent="0">
              <a:buNone/>
              <a:defRPr sz="1042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33099" y="1071391"/>
            <a:ext cx="1502208" cy="1714697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D0B136E-A513-F641-859C-9AB8EE67DAC1}" type="datetime4">
              <a:rPr lang="fi-FI" smtClean="0"/>
              <a:t>24. marraskuu 2023</a:t>
            </a:fld>
            <a:endParaRPr lang="fi-F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1633099" y="2946839"/>
            <a:ext cx="1502208" cy="1714697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8"/>
          </p:nvPr>
        </p:nvSpPr>
        <p:spPr>
          <a:xfrm>
            <a:off x="3374671" y="3321929"/>
            <a:ext cx="4897193" cy="1339607"/>
          </a:xfrm>
        </p:spPr>
        <p:txBody>
          <a:bodyPr/>
          <a:lstStyle>
            <a:lvl1pPr marL="0" indent="0">
              <a:buNone/>
              <a:defRPr sz="1042"/>
            </a:lvl1pPr>
            <a:lvl2pPr marL="265760" indent="0">
              <a:buNone/>
              <a:defRPr sz="1042"/>
            </a:lvl2pPr>
            <a:lvl3pPr marL="531524" indent="0">
              <a:buNone/>
              <a:defRPr sz="1042"/>
            </a:lvl3pPr>
            <a:lvl4pPr marL="797286" indent="0">
              <a:buNone/>
              <a:defRPr sz="1042"/>
            </a:lvl4pPr>
            <a:lvl5pPr marL="1070135" indent="0">
              <a:buNone/>
              <a:defRPr sz="1042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9"/>
          </p:nvPr>
        </p:nvSpPr>
        <p:spPr>
          <a:xfrm>
            <a:off x="3374671" y="1071391"/>
            <a:ext cx="4897193" cy="375090"/>
          </a:xfrm>
        </p:spPr>
        <p:txBody>
          <a:bodyPr/>
          <a:lstStyle>
            <a:lvl1pPr marL="0" indent="0">
              <a:buNone/>
              <a:defRPr sz="1600">
                <a:latin typeface="Outfit" pitchFamily="2" charset="0"/>
              </a:defRPr>
            </a:lvl1pPr>
            <a:lvl2pPr marL="265762" indent="0">
              <a:buNone/>
              <a:defRPr/>
            </a:lvl2pPr>
            <a:lvl3pPr marL="531524" indent="0">
              <a:buNone/>
              <a:defRPr/>
            </a:lvl3pPr>
            <a:lvl4pPr marL="797287" indent="0">
              <a:buNone/>
              <a:defRPr/>
            </a:lvl4pPr>
            <a:lvl5pPr marL="1070136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0"/>
          </p:nvPr>
        </p:nvSpPr>
        <p:spPr>
          <a:xfrm>
            <a:off x="3374671" y="2946839"/>
            <a:ext cx="4897193" cy="375090"/>
          </a:xfrm>
        </p:spPr>
        <p:txBody>
          <a:bodyPr/>
          <a:lstStyle>
            <a:lvl1pPr marL="0" indent="0">
              <a:buNone/>
              <a:defRPr sz="1600">
                <a:latin typeface="Outfit" pitchFamily="2" charset="0"/>
              </a:defRPr>
            </a:lvl1pPr>
            <a:lvl2pPr marL="265762" indent="0">
              <a:buNone/>
              <a:defRPr/>
            </a:lvl2pPr>
            <a:lvl3pPr marL="531524" indent="0">
              <a:buNone/>
              <a:defRPr/>
            </a:lvl3pPr>
            <a:lvl4pPr marL="797287" indent="0">
              <a:buNone/>
              <a:defRPr/>
            </a:lvl4pPr>
            <a:lvl5pPr marL="1070136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3EA9EF90-5903-914C-984B-A2E044870754}"/>
              </a:ext>
            </a:extLst>
          </p:cNvPr>
          <p:cNvSpPr txBox="1">
            <a:spLocks/>
          </p:cNvSpPr>
          <p:nvPr/>
        </p:nvSpPr>
        <p:spPr>
          <a:xfrm>
            <a:off x="1310332" y="4822290"/>
            <a:ext cx="982513" cy="107169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defPPr>
              <a:defRPr lang="fi-FI"/>
            </a:defPPr>
            <a:lvl1pPr marL="0" algn="l" defTabSz="687083" rtl="0" eaLnBrk="1" latinLnBrk="0" hangingPunct="1">
              <a:defRPr sz="521" kern="1200" spc="0" baseline="0">
                <a:solidFill>
                  <a:srgbClr val="003C60"/>
                </a:solidFill>
                <a:latin typeface="Outfit" pitchFamily="2" charset="0"/>
                <a:ea typeface="PT Root UI" panose="020B0303020202020204" pitchFamily="34" charset="77"/>
                <a:cs typeface="+mn-cs"/>
              </a:defRPr>
            </a:lvl1pPr>
            <a:lvl2pPr marL="34354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083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624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4165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707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1249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4790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833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KEINO-</a:t>
            </a:r>
            <a:r>
              <a:rPr lang="en-US" err="1"/>
              <a:t>Osaamiskeskus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426534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06852E5-EE1C-8649-AC94-922235A5A2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0CD3D0-F8E3-0947-AAB8-8567395BB5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43608" y="1131590"/>
            <a:ext cx="3972884" cy="1500359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2800" b="0">
                <a:solidFill>
                  <a:srgbClr val="FFFFFF"/>
                </a:solidFill>
                <a:latin typeface="Outfit SemiBold" pitchFamily="2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1043608" y="2739118"/>
            <a:ext cx="3972884" cy="1018101"/>
          </a:xfrm>
        </p:spPr>
        <p:txBody>
          <a:bodyPr/>
          <a:lstStyle>
            <a:lvl1pPr marL="0" indent="0" algn="l">
              <a:buFontTx/>
              <a:buNone/>
              <a:defRPr sz="1339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8490" y="4554368"/>
            <a:ext cx="54166" cy="209080"/>
          </a:xfrm>
          <a:prstGeom prst="rect">
            <a:avLst/>
          </a:prstGeom>
          <a:noFill/>
        </p:spPr>
        <p:txBody>
          <a:bodyPr wrap="none" lIns="26789" tIns="26789" rIns="26789" bIns="26789" rtlCol="0">
            <a:spAutoFit/>
          </a:bodyPr>
          <a:lstStyle/>
          <a:p>
            <a:endParaRPr lang="en-US" sz="1007" spc="-30">
              <a:solidFill>
                <a:schemeClr val="accent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A53AE0-78BC-094A-B938-056FC664F9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2368" y="381344"/>
            <a:ext cx="1399266" cy="264825"/>
          </a:xfrm>
          <a:prstGeom prst="rect">
            <a:avLst/>
          </a:prstGeom>
        </p:spPr>
      </p:pic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FA3181AA-B2B8-F441-BCC5-FF7B30FC987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26921" y="4822290"/>
            <a:ext cx="982513" cy="1071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93001E-3BE1-2C45-93F1-0A2ECF5AE9F4}" type="datetime4">
              <a:rPr lang="fi-FI" smtClean="0"/>
              <a:t>24. marraskuu 2023</a:t>
            </a:fld>
            <a:endParaRPr lang="fi-FI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77458-ED55-BE4A-94E0-3C92F1D23E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90535" y="4822825"/>
            <a:ext cx="323645" cy="1066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8F2D5F5-0D46-7C45-A8BD-168469AF4CE0}"/>
              </a:ext>
            </a:extLst>
          </p:cNvPr>
          <p:cNvSpPr txBox="1">
            <a:spLocks/>
          </p:cNvSpPr>
          <p:nvPr/>
        </p:nvSpPr>
        <p:spPr>
          <a:xfrm>
            <a:off x="1310332" y="4822290"/>
            <a:ext cx="982513" cy="107169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defPPr>
              <a:defRPr lang="fi-FI"/>
            </a:defPPr>
            <a:lvl1pPr marL="0" algn="l" defTabSz="687083" rtl="0" eaLnBrk="1" latinLnBrk="0" hangingPunct="1">
              <a:defRPr sz="521" kern="1200" spc="0" baseline="0">
                <a:solidFill>
                  <a:srgbClr val="003C60"/>
                </a:solidFill>
                <a:latin typeface="Outfit" pitchFamily="2" charset="0"/>
                <a:ea typeface="PT Root UI" panose="020B0303020202020204" pitchFamily="34" charset="77"/>
                <a:cs typeface="+mn-cs"/>
              </a:defRPr>
            </a:lvl1pPr>
            <a:lvl2pPr marL="34354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083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624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4165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707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1249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4790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833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KEINO-</a:t>
            </a:r>
            <a:r>
              <a:rPr lang="en-US" err="1">
                <a:solidFill>
                  <a:schemeClr val="bg1"/>
                </a:solidFill>
              </a:rPr>
              <a:t>Osaamiskeskus</a:t>
            </a:r>
            <a:endParaRPr lang="fi-FI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17C50F-5E7E-2B45-928A-DBD4FA9575FD}"/>
              </a:ext>
            </a:extLst>
          </p:cNvPr>
          <p:cNvSpPr txBox="1"/>
          <p:nvPr userDrawn="1"/>
        </p:nvSpPr>
        <p:spPr>
          <a:xfrm>
            <a:off x="2068490" y="4554368"/>
            <a:ext cx="54166" cy="209080"/>
          </a:xfrm>
          <a:prstGeom prst="rect">
            <a:avLst/>
          </a:prstGeom>
          <a:noFill/>
        </p:spPr>
        <p:txBody>
          <a:bodyPr wrap="none" lIns="26789" tIns="26789" rIns="26789" bIns="26789" rtlCol="0">
            <a:spAutoFit/>
          </a:bodyPr>
          <a:lstStyle/>
          <a:p>
            <a:endParaRPr lang="en-US" sz="1007" spc="-3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283359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885A7882-1BEC-CD49-8AF9-C3BB9BF7F94C}"/>
              </a:ext>
            </a:extLst>
          </p:cNvPr>
          <p:cNvSpPr/>
          <p:nvPr userDrawn="1"/>
        </p:nvSpPr>
        <p:spPr>
          <a:xfrm>
            <a:off x="0" y="0"/>
            <a:ext cx="5769330" cy="5143500"/>
          </a:xfrm>
          <a:prstGeom prst="rect">
            <a:avLst/>
          </a:prstGeom>
          <a:solidFill>
            <a:srgbClr val="003C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44" tIns="34022" rIns="68044" bIns="340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7">
              <a:solidFill>
                <a:srgbClr val="46261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5769330" cy="5143500"/>
          </a:xfrm>
          <a:prstGeom prst="rect">
            <a:avLst/>
          </a:prstGeom>
          <a:solidFill>
            <a:srgbClr val="003C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44" tIns="34022" rIns="68044" bIns="340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7">
              <a:solidFill>
                <a:srgbClr val="46261E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014068" y="1446479"/>
            <a:ext cx="2503509" cy="1339608"/>
          </a:xfrm>
        </p:spPr>
        <p:txBody>
          <a:bodyPr/>
          <a:lstStyle>
            <a:lvl1pPr marL="0" indent="0">
              <a:buNone/>
              <a:defRPr sz="893">
                <a:solidFill>
                  <a:schemeClr val="bg1"/>
                </a:solidFill>
              </a:defRPr>
            </a:lvl1pPr>
            <a:lvl2pPr marL="265762" indent="0">
              <a:buNone/>
              <a:defRPr sz="893">
                <a:solidFill>
                  <a:schemeClr val="bg1"/>
                </a:solidFill>
              </a:defRPr>
            </a:lvl2pPr>
            <a:lvl3pPr marL="531524" indent="0">
              <a:buNone/>
              <a:defRPr sz="893">
                <a:solidFill>
                  <a:schemeClr val="bg1"/>
                </a:solidFill>
              </a:defRPr>
            </a:lvl3pPr>
            <a:lvl4pPr marL="797287" indent="0">
              <a:buNone/>
              <a:defRPr sz="893">
                <a:solidFill>
                  <a:schemeClr val="bg1"/>
                </a:solidFill>
              </a:defRPr>
            </a:lvl4pPr>
            <a:lvl5pPr marL="1070136" indent="0">
              <a:buNone/>
              <a:defRPr sz="893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26921" y="1071391"/>
            <a:ext cx="1502208" cy="1714697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326921" y="2946839"/>
            <a:ext cx="1502208" cy="1714697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8"/>
          </p:nvPr>
        </p:nvSpPr>
        <p:spPr>
          <a:xfrm>
            <a:off x="2014068" y="3321929"/>
            <a:ext cx="2503509" cy="1339607"/>
          </a:xfrm>
        </p:spPr>
        <p:txBody>
          <a:bodyPr/>
          <a:lstStyle>
            <a:lvl1pPr marL="0" indent="0">
              <a:buNone/>
              <a:defRPr sz="893">
                <a:solidFill>
                  <a:schemeClr val="bg1"/>
                </a:solidFill>
              </a:defRPr>
            </a:lvl1pPr>
            <a:lvl2pPr marL="265762" indent="0">
              <a:buNone/>
              <a:defRPr sz="893">
                <a:solidFill>
                  <a:schemeClr val="bg1"/>
                </a:solidFill>
              </a:defRPr>
            </a:lvl2pPr>
            <a:lvl3pPr marL="531524" indent="0">
              <a:buNone/>
              <a:defRPr sz="893">
                <a:solidFill>
                  <a:schemeClr val="bg1"/>
                </a:solidFill>
              </a:defRPr>
            </a:lvl3pPr>
            <a:lvl4pPr marL="797287" indent="0">
              <a:buNone/>
              <a:defRPr sz="893">
                <a:solidFill>
                  <a:schemeClr val="bg1"/>
                </a:solidFill>
              </a:defRPr>
            </a:lvl4pPr>
            <a:lvl5pPr marL="1070136" indent="0">
              <a:buNone/>
              <a:defRPr sz="893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9"/>
          </p:nvPr>
        </p:nvSpPr>
        <p:spPr>
          <a:xfrm>
            <a:off x="2014068" y="1071391"/>
            <a:ext cx="2503509" cy="37509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Outfit" pitchFamily="2" charset="0"/>
              </a:defRPr>
            </a:lvl1pPr>
            <a:lvl2pPr marL="265762" indent="0">
              <a:buNone/>
              <a:defRPr/>
            </a:lvl2pPr>
            <a:lvl3pPr marL="531524" indent="0">
              <a:buNone/>
              <a:defRPr/>
            </a:lvl3pPr>
            <a:lvl4pPr marL="797287" indent="0">
              <a:buNone/>
              <a:defRPr/>
            </a:lvl4pPr>
            <a:lvl5pPr marL="1070136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20"/>
          </p:nvPr>
        </p:nvSpPr>
        <p:spPr>
          <a:xfrm>
            <a:off x="2014068" y="2946839"/>
            <a:ext cx="2503509" cy="37509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Outfit" pitchFamily="2" charset="0"/>
              </a:defRPr>
            </a:lvl1pPr>
            <a:lvl2pPr marL="265762" indent="0">
              <a:buNone/>
              <a:defRPr/>
            </a:lvl2pPr>
            <a:lvl3pPr marL="531524" indent="0">
              <a:buNone/>
              <a:defRPr/>
            </a:lvl3pPr>
            <a:lvl4pPr marL="797287" indent="0">
              <a:buNone/>
              <a:defRPr/>
            </a:lvl4pPr>
            <a:lvl5pPr marL="1070136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1"/>
          </p:nvPr>
        </p:nvSpPr>
        <p:spPr>
          <a:xfrm>
            <a:off x="6367996" y="1446479"/>
            <a:ext cx="2449084" cy="1339608"/>
          </a:xfrm>
        </p:spPr>
        <p:txBody>
          <a:bodyPr/>
          <a:lstStyle>
            <a:lvl1pPr marL="0" indent="0">
              <a:buNone/>
              <a:defRPr sz="893"/>
            </a:lvl1pPr>
            <a:lvl2pPr marL="265762" indent="0">
              <a:buNone/>
              <a:defRPr sz="893"/>
            </a:lvl2pPr>
            <a:lvl3pPr marL="531524" indent="0">
              <a:buNone/>
              <a:defRPr sz="893"/>
            </a:lvl3pPr>
            <a:lvl4pPr marL="797287" indent="0">
              <a:buNone/>
              <a:defRPr sz="893"/>
            </a:lvl4pPr>
            <a:lvl5pPr marL="1070136" indent="0">
              <a:buNone/>
              <a:defRPr sz="893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4680849" y="1071391"/>
            <a:ext cx="1502208" cy="1714697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4680849" y="2946839"/>
            <a:ext cx="1502208" cy="1714697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24"/>
          </p:nvPr>
        </p:nvSpPr>
        <p:spPr>
          <a:xfrm>
            <a:off x="6367996" y="3321929"/>
            <a:ext cx="2449084" cy="1339607"/>
          </a:xfrm>
        </p:spPr>
        <p:txBody>
          <a:bodyPr/>
          <a:lstStyle>
            <a:lvl1pPr marL="0" indent="0">
              <a:buNone/>
              <a:defRPr sz="893"/>
            </a:lvl1pPr>
            <a:lvl2pPr marL="265762" indent="0">
              <a:buNone/>
              <a:defRPr sz="893"/>
            </a:lvl2pPr>
            <a:lvl3pPr marL="531524" indent="0">
              <a:buNone/>
              <a:defRPr sz="893"/>
            </a:lvl3pPr>
            <a:lvl4pPr marL="797287" indent="0">
              <a:buNone/>
              <a:defRPr sz="893"/>
            </a:lvl4pPr>
            <a:lvl5pPr marL="1070136" indent="0">
              <a:buNone/>
              <a:defRPr sz="893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5"/>
          </p:nvPr>
        </p:nvSpPr>
        <p:spPr>
          <a:xfrm>
            <a:off x="6367996" y="1071391"/>
            <a:ext cx="2449084" cy="375090"/>
          </a:xfrm>
        </p:spPr>
        <p:txBody>
          <a:bodyPr/>
          <a:lstStyle>
            <a:lvl1pPr marL="0" indent="0">
              <a:buNone/>
              <a:defRPr sz="1400">
                <a:latin typeface="Outfit" pitchFamily="2" charset="0"/>
              </a:defRPr>
            </a:lvl1pPr>
            <a:lvl2pPr marL="265762" indent="0">
              <a:buNone/>
              <a:defRPr/>
            </a:lvl2pPr>
            <a:lvl3pPr marL="531524" indent="0">
              <a:buNone/>
              <a:defRPr/>
            </a:lvl3pPr>
            <a:lvl4pPr marL="797287" indent="0">
              <a:buNone/>
              <a:defRPr/>
            </a:lvl4pPr>
            <a:lvl5pPr marL="1070136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26"/>
          </p:nvPr>
        </p:nvSpPr>
        <p:spPr>
          <a:xfrm>
            <a:off x="6367996" y="2946839"/>
            <a:ext cx="2449084" cy="375090"/>
          </a:xfrm>
        </p:spPr>
        <p:txBody>
          <a:bodyPr/>
          <a:lstStyle>
            <a:lvl1pPr marL="0" indent="0">
              <a:buNone/>
              <a:defRPr sz="1400">
                <a:latin typeface="Outfit" pitchFamily="2" charset="0"/>
              </a:defRPr>
            </a:lvl1pPr>
            <a:lvl2pPr marL="265762" indent="0">
              <a:buNone/>
              <a:defRPr/>
            </a:lvl2pPr>
            <a:lvl3pPr marL="531524" indent="0">
              <a:buNone/>
              <a:defRPr/>
            </a:lvl3pPr>
            <a:lvl4pPr marL="797287" indent="0">
              <a:buNone/>
              <a:defRPr/>
            </a:lvl4pPr>
            <a:lvl5pPr marL="1070136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921" y="268162"/>
            <a:ext cx="7629455" cy="7936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9CA91-97F6-9C4E-8D30-18135FE7458A}" type="datetime4">
              <a:rPr lang="fi-FI" smtClean="0"/>
              <a:t>24. marraskuu 2023</a:t>
            </a:fld>
            <a:endParaRPr lang="fi-F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88599798-4987-814E-AB31-C3C136A025A3}"/>
              </a:ext>
            </a:extLst>
          </p:cNvPr>
          <p:cNvSpPr txBox="1">
            <a:spLocks/>
          </p:cNvSpPr>
          <p:nvPr/>
        </p:nvSpPr>
        <p:spPr>
          <a:xfrm>
            <a:off x="1310332" y="4822290"/>
            <a:ext cx="982513" cy="107169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defPPr>
              <a:defRPr lang="fi-FI"/>
            </a:defPPr>
            <a:lvl1pPr marL="0" algn="l" defTabSz="687083" rtl="0" eaLnBrk="1" latinLnBrk="0" hangingPunct="1">
              <a:defRPr sz="521" kern="1200" spc="0" baseline="0">
                <a:solidFill>
                  <a:srgbClr val="003C60"/>
                </a:solidFill>
                <a:latin typeface="Outfit" pitchFamily="2" charset="0"/>
                <a:ea typeface="PT Root UI" panose="020B0303020202020204" pitchFamily="34" charset="77"/>
                <a:cs typeface="+mn-cs"/>
              </a:defRPr>
            </a:lvl1pPr>
            <a:lvl2pPr marL="34354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083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624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4165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707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1249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4790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833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KEINO-</a:t>
            </a:r>
            <a:r>
              <a:rPr lang="en-US" err="1">
                <a:solidFill>
                  <a:schemeClr val="bg1"/>
                </a:solidFill>
              </a:rPr>
              <a:t>Osaamiskeskus</a:t>
            </a:r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948818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EAB470-9222-3B4D-AF03-A9083FBB7BC7}"/>
              </a:ext>
            </a:extLst>
          </p:cNvPr>
          <p:cNvSpPr/>
          <p:nvPr userDrawn="1"/>
        </p:nvSpPr>
        <p:spPr>
          <a:xfrm>
            <a:off x="0" y="0"/>
            <a:ext cx="2395036" cy="5143500"/>
          </a:xfrm>
          <a:prstGeom prst="rect">
            <a:avLst/>
          </a:prstGeom>
          <a:solidFill>
            <a:srgbClr val="FFC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44" tIns="34022" rIns="68044" bIns="340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7">
              <a:solidFill>
                <a:srgbClr val="46261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395036" cy="5143500"/>
          </a:xfrm>
          <a:prstGeom prst="rect">
            <a:avLst/>
          </a:prstGeom>
          <a:solidFill>
            <a:srgbClr val="FFC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44" tIns="34022" rIns="68044" bIns="340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7">
              <a:solidFill>
                <a:srgbClr val="4626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921" y="268162"/>
            <a:ext cx="7701463" cy="793644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2699793" y="1285286"/>
            <a:ext cx="5573046" cy="268031"/>
          </a:xfrm>
        </p:spPr>
        <p:txBody>
          <a:bodyPr anchor="t" anchorCtr="0"/>
          <a:lstStyle>
            <a:lvl1pPr marL="0" indent="0">
              <a:buNone/>
              <a:defRPr sz="893" b="0" spc="223">
                <a:solidFill>
                  <a:schemeClr val="tx1"/>
                </a:solidFill>
              </a:defRPr>
            </a:lvl1pPr>
            <a:lvl2pPr marL="340176" indent="0">
              <a:buNone/>
              <a:defRPr sz="1488" b="1"/>
            </a:lvl2pPr>
            <a:lvl3pPr marL="680351" indent="0">
              <a:buNone/>
              <a:defRPr sz="1339" b="1"/>
            </a:lvl3pPr>
            <a:lvl4pPr marL="1020528" indent="0">
              <a:buNone/>
              <a:defRPr sz="1191" b="1"/>
            </a:lvl4pPr>
            <a:lvl5pPr marL="1360703" indent="0">
              <a:buNone/>
              <a:defRPr sz="1191" b="1"/>
            </a:lvl5pPr>
            <a:lvl6pPr marL="1700879" indent="0">
              <a:buNone/>
              <a:defRPr sz="1191" b="1"/>
            </a:lvl6pPr>
            <a:lvl7pPr marL="2041055" indent="0">
              <a:buNone/>
              <a:defRPr sz="1191" b="1"/>
            </a:lvl7pPr>
            <a:lvl8pPr marL="2381232" indent="0">
              <a:buNone/>
              <a:defRPr sz="1191" b="1"/>
            </a:lvl8pPr>
            <a:lvl9pPr marL="2721407" indent="0">
              <a:buNone/>
              <a:defRPr sz="1191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9793" y="1660818"/>
            <a:ext cx="5573046" cy="3268640"/>
          </a:xfrm>
        </p:spPr>
        <p:txBody>
          <a:bodyPr/>
          <a:lstStyle>
            <a:lvl1pPr>
              <a:defRPr sz="1339">
                <a:solidFill>
                  <a:schemeClr val="tx1"/>
                </a:solidFill>
              </a:defRPr>
            </a:lvl1pPr>
            <a:lvl2pPr>
              <a:defRPr sz="1339">
                <a:solidFill>
                  <a:schemeClr val="tx1"/>
                </a:solidFill>
              </a:defRPr>
            </a:lvl2pPr>
            <a:lvl3pPr>
              <a:defRPr sz="1191">
                <a:solidFill>
                  <a:schemeClr val="tx1"/>
                </a:solidFill>
              </a:defRPr>
            </a:lvl3pPr>
            <a:lvl4pPr>
              <a:defRPr sz="1042">
                <a:solidFill>
                  <a:schemeClr val="tx1"/>
                </a:solidFill>
              </a:defRPr>
            </a:lvl4pPr>
            <a:lvl5pPr>
              <a:defRPr sz="1042">
                <a:solidFill>
                  <a:schemeClr val="tx1"/>
                </a:solidFill>
              </a:defRPr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34D4-0C84-0C4B-919B-170DC3A704D7}" type="datetime4">
              <a:rPr lang="fi-FI" smtClean="0"/>
              <a:t>24. marraskuu 2023</a:t>
            </a:fld>
            <a:endParaRPr lang="fi-FI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6F69748-00CD-6A47-8D3B-E047591C77AD}"/>
              </a:ext>
            </a:extLst>
          </p:cNvPr>
          <p:cNvSpPr txBox="1">
            <a:spLocks/>
          </p:cNvSpPr>
          <p:nvPr/>
        </p:nvSpPr>
        <p:spPr>
          <a:xfrm>
            <a:off x="1310332" y="4822290"/>
            <a:ext cx="982513" cy="107169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defPPr>
              <a:defRPr lang="fi-FI"/>
            </a:defPPr>
            <a:lvl1pPr marL="0" algn="l" defTabSz="687083" rtl="0" eaLnBrk="1" latinLnBrk="0" hangingPunct="1">
              <a:defRPr sz="521" kern="1200" spc="0" baseline="0">
                <a:solidFill>
                  <a:srgbClr val="003C60"/>
                </a:solidFill>
                <a:latin typeface="Outfit" pitchFamily="2" charset="0"/>
                <a:ea typeface="PT Root UI" panose="020B0303020202020204" pitchFamily="34" charset="77"/>
                <a:cs typeface="+mn-cs"/>
              </a:defRPr>
            </a:lvl1pPr>
            <a:lvl2pPr marL="34354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083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624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4165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707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1249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4790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833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KEINO-</a:t>
            </a:r>
            <a:r>
              <a:rPr lang="en-US" err="1"/>
              <a:t>Osaamiskeskus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1051561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1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EAB470-9222-3B4D-AF03-A9083FBB7BC7}"/>
              </a:ext>
            </a:extLst>
          </p:cNvPr>
          <p:cNvSpPr/>
          <p:nvPr userDrawn="1"/>
        </p:nvSpPr>
        <p:spPr>
          <a:xfrm>
            <a:off x="0" y="0"/>
            <a:ext cx="2395036" cy="5143500"/>
          </a:xfrm>
          <a:prstGeom prst="rect">
            <a:avLst/>
          </a:prstGeom>
          <a:solidFill>
            <a:srgbClr val="FFC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44" tIns="34022" rIns="68044" bIns="340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7">
              <a:solidFill>
                <a:srgbClr val="46261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395036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44" tIns="34022" rIns="68044" bIns="340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7">
              <a:solidFill>
                <a:srgbClr val="4626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921" y="268162"/>
            <a:ext cx="7701463" cy="793644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2699793" y="1285286"/>
            <a:ext cx="5573046" cy="268031"/>
          </a:xfrm>
        </p:spPr>
        <p:txBody>
          <a:bodyPr anchor="t" anchorCtr="0"/>
          <a:lstStyle>
            <a:lvl1pPr marL="0" indent="0">
              <a:buNone/>
              <a:defRPr sz="893" b="0" spc="223">
                <a:solidFill>
                  <a:schemeClr val="tx1"/>
                </a:solidFill>
              </a:defRPr>
            </a:lvl1pPr>
            <a:lvl2pPr marL="340176" indent="0">
              <a:buNone/>
              <a:defRPr sz="1488" b="1"/>
            </a:lvl2pPr>
            <a:lvl3pPr marL="680351" indent="0">
              <a:buNone/>
              <a:defRPr sz="1339" b="1"/>
            </a:lvl3pPr>
            <a:lvl4pPr marL="1020528" indent="0">
              <a:buNone/>
              <a:defRPr sz="1191" b="1"/>
            </a:lvl4pPr>
            <a:lvl5pPr marL="1360703" indent="0">
              <a:buNone/>
              <a:defRPr sz="1191" b="1"/>
            </a:lvl5pPr>
            <a:lvl6pPr marL="1700879" indent="0">
              <a:buNone/>
              <a:defRPr sz="1191" b="1"/>
            </a:lvl6pPr>
            <a:lvl7pPr marL="2041055" indent="0">
              <a:buNone/>
              <a:defRPr sz="1191" b="1"/>
            </a:lvl7pPr>
            <a:lvl8pPr marL="2381232" indent="0">
              <a:buNone/>
              <a:defRPr sz="1191" b="1"/>
            </a:lvl8pPr>
            <a:lvl9pPr marL="2721407" indent="0">
              <a:buNone/>
              <a:defRPr sz="1191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9793" y="1660818"/>
            <a:ext cx="5573046" cy="3268640"/>
          </a:xfrm>
        </p:spPr>
        <p:txBody>
          <a:bodyPr/>
          <a:lstStyle>
            <a:lvl1pPr>
              <a:defRPr sz="1339">
                <a:solidFill>
                  <a:schemeClr val="tx1"/>
                </a:solidFill>
              </a:defRPr>
            </a:lvl1pPr>
            <a:lvl2pPr>
              <a:defRPr sz="1339">
                <a:solidFill>
                  <a:schemeClr val="tx1"/>
                </a:solidFill>
              </a:defRPr>
            </a:lvl2pPr>
            <a:lvl3pPr>
              <a:defRPr sz="1191">
                <a:solidFill>
                  <a:schemeClr val="tx1"/>
                </a:solidFill>
              </a:defRPr>
            </a:lvl3pPr>
            <a:lvl4pPr>
              <a:defRPr sz="1042">
                <a:solidFill>
                  <a:schemeClr val="tx1"/>
                </a:solidFill>
              </a:defRPr>
            </a:lvl4pPr>
            <a:lvl5pPr>
              <a:defRPr sz="1042">
                <a:solidFill>
                  <a:schemeClr val="tx1"/>
                </a:solidFill>
              </a:defRPr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34D4-0C84-0C4B-919B-170DC3A704D7}" type="datetime4">
              <a:rPr lang="fi-FI" smtClean="0"/>
              <a:t>24. marraskuu 2023</a:t>
            </a:fld>
            <a:endParaRPr lang="fi-FI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6F69748-00CD-6A47-8D3B-E047591C77AD}"/>
              </a:ext>
            </a:extLst>
          </p:cNvPr>
          <p:cNvSpPr txBox="1">
            <a:spLocks/>
          </p:cNvSpPr>
          <p:nvPr/>
        </p:nvSpPr>
        <p:spPr>
          <a:xfrm>
            <a:off x="1310332" y="4822290"/>
            <a:ext cx="982513" cy="107169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defPPr>
              <a:defRPr lang="fi-FI"/>
            </a:defPPr>
            <a:lvl1pPr marL="0" algn="l" defTabSz="687083" rtl="0" eaLnBrk="1" latinLnBrk="0" hangingPunct="1">
              <a:defRPr sz="521" kern="1200" spc="0" baseline="0">
                <a:solidFill>
                  <a:srgbClr val="003C60"/>
                </a:solidFill>
                <a:latin typeface="Outfit" pitchFamily="2" charset="0"/>
                <a:ea typeface="PT Root UI" panose="020B0303020202020204" pitchFamily="34" charset="77"/>
                <a:cs typeface="+mn-cs"/>
              </a:defRPr>
            </a:lvl1pPr>
            <a:lvl2pPr marL="34354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083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624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4165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707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1249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4790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833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KEINO-</a:t>
            </a:r>
            <a:r>
              <a:rPr lang="en-US" err="1"/>
              <a:t>Osaamiskeskus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0378761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5833E6B-61EF-C646-AA98-5AE6B2EA474A}"/>
              </a:ext>
            </a:extLst>
          </p:cNvPr>
          <p:cNvSpPr/>
          <p:nvPr userDrawn="1"/>
        </p:nvSpPr>
        <p:spPr>
          <a:xfrm>
            <a:off x="1" y="0"/>
            <a:ext cx="871161" cy="5143500"/>
          </a:xfrm>
          <a:prstGeom prst="rect">
            <a:avLst/>
          </a:prstGeom>
          <a:solidFill>
            <a:srgbClr val="FFE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44" tIns="34022" rIns="68044" bIns="340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7">
              <a:solidFill>
                <a:srgbClr val="46261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2F9F07-90A3-5843-991B-93B8ED6A74F9}"/>
              </a:ext>
            </a:extLst>
          </p:cNvPr>
          <p:cNvSpPr/>
          <p:nvPr/>
        </p:nvSpPr>
        <p:spPr>
          <a:xfrm>
            <a:off x="1" y="0"/>
            <a:ext cx="871161" cy="5143500"/>
          </a:xfrm>
          <a:prstGeom prst="rect">
            <a:avLst/>
          </a:prstGeom>
          <a:solidFill>
            <a:srgbClr val="FFE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44" tIns="34022" rIns="68044" bIns="340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7">
              <a:solidFill>
                <a:srgbClr val="4626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921" y="268162"/>
            <a:ext cx="7701463" cy="793644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1601" y="1285286"/>
            <a:ext cx="3410454" cy="268031"/>
          </a:xfrm>
        </p:spPr>
        <p:txBody>
          <a:bodyPr anchor="t" anchorCtr="0"/>
          <a:lstStyle>
            <a:lvl1pPr marL="0" indent="0">
              <a:buNone/>
              <a:defRPr sz="893" b="0" spc="223">
                <a:solidFill>
                  <a:schemeClr val="tx1"/>
                </a:solidFill>
              </a:defRPr>
            </a:lvl1pPr>
            <a:lvl2pPr marL="340176" indent="0">
              <a:buNone/>
              <a:defRPr sz="1488" b="1"/>
            </a:lvl2pPr>
            <a:lvl3pPr marL="680351" indent="0">
              <a:buNone/>
              <a:defRPr sz="1339" b="1"/>
            </a:lvl3pPr>
            <a:lvl4pPr marL="1020528" indent="0">
              <a:buNone/>
              <a:defRPr sz="1191" b="1"/>
            </a:lvl4pPr>
            <a:lvl5pPr marL="1360703" indent="0">
              <a:buNone/>
              <a:defRPr sz="1191" b="1"/>
            </a:lvl5pPr>
            <a:lvl6pPr marL="1700879" indent="0">
              <a:buNone/>
              <a:defRPr sz="1191" b="1"/>
            </a:lvl6pPr>
            <a:lvl7pPr marL="2041055" indent="0">
              <a:buNone/>
              <a:defRPr sz="1191" b="1"/>
            </a:lvl7pPr>
            <a:lvl8pPr marL="2381232" indent="0">
              <a:buNone/>
              <a:defRPr sz="1191" b="1"/>
            </a:lvl8pPr>
            <a:lvl9pPr marL="2721407" indent="0">
              <a:buNone/>
              <a:defRPr sz="1191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9138" y="1660818"/>
            <a:ext cx="3412806" cy="2840043"/>
          </a:xfrm>
        </p:spPr>
        <p:txBody>
          <a:bodyPr/>
          <a:lstStyle>
            <a:lvl1pPr>
              <a:defRPr sz="1339">
                <a:solidFill>
                  <a:schemeClr val="tx1"/>
                </a:solidFill>
              </a:defRPr>
            </a:lvl1pPr>
            <a:lvl2pPr>
              <a:defRPr sz="1339">
                <a:solidFill>
                  <a:schemeClr val="tx1"/>
                </a:solidFill>
              </a:defRPr>
            </a:lvl2pPr>
            <a:lvl3pPr>
              <a:defRPr sz="1191">
                <a:solidFill>
                  <a:schemeClr val="tx1"/>
                </a:solidFill>
              </a:defRPr>
            </a:lvl3pPr>
            <a:lvl4pPr>
              <a:defRPr sz="1042">
                <a:solidFill>
                  <a:schemeClr val="tx1"/>
                </a:solidFill>
              </a:defRPr>
            </a:lvl4pPr>
            <a:lvl5pPr>
              <a:defRPr sz="1042">
                <a:solidFill>
                  <a:schemeClr val="tx1"/>
                </a:solidFill>
              </a:defRPr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60032" y="1285286"/>
            <a:ext cx="3412806" cy="268031"/>
          </a:xfrm>
        </p:spPr>
        <p:txBody>
          <a:bodyPr anchor="t" anchorCtr="0"/>
          <a:lstStyle>
            <a:lvl1pPr marL="0" indent="0">
              <a:buNone/>
              <a:defRPr sz="893" b="0" spc="223">
                <a:solidFill>
                  <a:schemeClr val="tx1"/>
                </a:solidFill>
              </a:defRPr>
            </a:lvl1pPr>
            <a:lvl2pPr marL="340176" indent="0">
              <a:buNone/>
              <a:defRPr sz="1488" b="1"/>
            </a:lvl2pPr>
            <a:lvl3pPr marL="680351" indent="0">
              <a:buNone/>
              <a:defRPr sz="1339" b="1"/>
            </a:lvl3pPr>
            <a:lvl4pPr marL="1020528" indent="0">
              <a:buNone/>
              <a:defRPr sz="1191" b="1"/>
            </a:lvl4pPr>
            <a:lvl5pPr marL="1360703" indent="0">
              <a:buNone/>
              <a:defRPr sz="1191" b="1"/>
            </a:lvl5pPr>
            <a:lvl6pPr marL="1700879" indent="0">
              <a:buNone/>
              <a:defRPr sz="1191" b="1"/>
            </a:lvl6pPr>
            <a:lvl7pPr marL="2041055" indent="0">
              <a:buNone/>
              <a:defRPr sz="1191" b="1"/>
            </a:lvl7pPr>
            <a:lvl8pPr marL="2381232" indent="0">
              <a:buNone/>
              <a:defRPr sz="1191" b="1"/>
            </a:lvl8pPr>
            <a:lvl9pPr marL="2721407" indent="0">
              <a:buNone/>
              <a:defRPr sz="1191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032" y="1660818"/>
            <a:ext cx="3412806" cy="2840043"/>
          </a:xfrm>
        </p:spPr>
        <p:txBody>
          <a:bodyPr/>
          <a:lstStyle>
            <a:lvl1pPr>
              <a:defRPr sz="1339">
                <a:solidFill>
                  <a:schemeClr val="tx1"/>
                </a:solidFill>
              </a:defRPr>
            </a:lvl1pPr>
            <a:lvl2pPr>
              <a:defRPr sz="1339">
                <a:solidFill>
                  <a:schemeClr val="tx1"/>
                </a:solidFill>
              </a:defRPr>
            </a:lvl2pPr>
            <a:lvl3pPr>
              <a:defRPr sz="1191">
                <a:solidFill>
                  <a:schemeClr val="tx1"/>
                </a:solidFill>
              </a:defRPr>
            </a:lvl3pPr>
            <a:lvl4pPr>
              <a:defRPr sz="1042">
                <a:solidFill>
                  <a:schemeClr val="tx1"/>
                </a:solidFill>
              </a:defRPr>
            </a:lvl4pPr>
            <a:lvl5pPr>
              <a:defRPr sz="1042">
                <a:solidFill>
                  <a:schemeClr val="tx1"/>
                </a:solidFill>
              </a:defRPr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0844-2132-344C-A83F-3C99554F8DAA}" type="datetime4">
              <a:rPr lang="fi-FI" smtClean="0"/>
              <a:t>24. marraskuu 2023</a:t>
            </a:fld>
            <a:endParaRPr lang="fi-FI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8839239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3EE98E6-77B8-3E4C-9F92-0579426F89DE}"/>
              </a:ext>
            </a:extLst>
          </p:cNvPr>
          <p:cNvSpPr/>
          <p:nvPr userDrawn="1"/>
        </p:nvSpPr>
        <p:spPr>
          <a:xfrm>
            <a:off x="1" y="0"/>
            <a:ext cx="871161" cy="5143500"/>
          </a:xfrm>
          <a:prstGeom prst="rect">
            <a:avLst/>
          </a:prstGeom>
          <a:solidFill>
            <a:srgbClr val="9DD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44" tIns="34022" rIns="68044" bIns="340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7">
              <a:solidFill>
                <a:srgbClr val="46261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" y="0"/>
            <a:ext cx="871161" cy="5143500"/>
          </a:xfrm>
          <a:prstGeom prst="rect">
            <a:avLst/>
          </a:prstGeom>
          <a:solidFill>
            <a:srgbClr val="9DD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44" tIns="34022" rIns="68044" bIns="340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7">
              <a:solidFill>
                <a:srgbClr val="4626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921" y="268162"/>
            <a:ext cx="7701463" cy="793644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89125" y="1285286"/>
            <a:ext cx="2515155" cy="268031"/>
          </a:xfrm>
        </p:spPr>
        <p:txBody>
          <a:bodyPr anchor="t" anchorCtr="0"/>
          <a:lstStyle>
            <a:lvl1pPr marL="0" indent="0">
              <a:buNone/>
              <a:defRPr sz="893" b="0" spc="223">
                <a:solidFill>
                  <a:schemeClr val="tx1"/>
                </a:solidFill>
              </a:defRPr>
            </a:lvl1pPr>
            <a:lvl2pPr marL="340176" indent="0">
              <a:buNone/>
              <a:defRPr sz="1488" b="1"/>
            </a:lvl2pPr>
            <a:lvl3pPr marL="680351" indent="0">
              <a:buNone/>
              <a:defRPr sz="1339" b="1"/>
            </a:lvl3pPr>
            <a:lvl4pPr marL="1020528" indent="0">
              <a:buNone/>
              <a:defRPr sz="1191" b="1"/>
            </a:lvl4pPr>
            <a:lvl5pPr marL="1360703" indent="0">
              <a:buNone/>
              <a:defRPr sz="1191" b="1"/>
            </a:lvl5pPr>
            <a:lvl6pPr marL="1700879" indent="0">
              <a:buNone/>
              <a:defRPr sz="1191" b="1"/>
            </a:lvl6pPr>
            <a:lvl7pPr marL="2041055" indent="0">
              <a:buNone/>
              <a:defRPr sz="1191" b="1"/>
            </a:lvl7pPr>
            <a:lvl8pPr marL="2381232" indent="0">
              <a:buNone/>
              <a:defRPr sz="1191" b="1"/>
            </a:lvl8pPr>
            <a:lvl9pPr marL="2721407" indent="0">
              <a:buNone/>
              <a:defRPr sz="1191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6287" y="1660818"/>
            <a:ext cx="2516888" cy="2840043"/>
          </a:xfrm>
        </p:spPr>
        <p:txBody>
          <a:bodyPr/>
          <a:lstStyle>
            <a:lvl1pPr>
              <a:defRPr sz="1191">
                <a:solidFill>
                  <a:schemeClr val="tx1"/>
                </a:solidFill>
              </a:defRPr>
            </a:lvl1pPr>
            <a:lvl2pPr>
              <a:defRPr sz="1191">
                <a:solidFill>
                  <a:schemeClr val="tx1"/>
                </a:solidFill>
              </a:defRPr>
            </a:lvl2pPr>
            <a:lvl3pPr>
              <a:defRPr sz="1191">
                <a:solidFill>
                  <a:schemeClr val="tx1"/>
                </a:solidFill>
              </a:defRPr>
            </a:lvl3pPr>
            <a:lvl4pPr>
              <a:defRPr sz="1191">
                <a:solidFill>
                  <a:schemeClr val="tx1"/>
                </a:solidFill>
              </a:defRPr>
            </a:lvl4pPr>
            <a:lvl5pPr>
              <a:defRPr sz="1191">
                <a:solidFill>
                  <a:schemeClr val="tx1"/>
                </a:solidFill>
              </a:defRPr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712C-98E9-9F4D-9191-5CC82C1296CC}" type="datetime4">
              <a:rPr lang="fi-FI" smtClean="0"/>
              <a:t>24. marraskuu 2023</a:t>
            </a:fld>
            <a:endParaRPr lang="fi-FI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768310" y="1285286"/>
            <a:ext cx="2515155" cy="268031"/>
          </a:xfrm>
        </p:spPr>
        <p:txBody>
          <a:bodyPr anchor="t" anchorCtr="0"/>
          <a:lstStyle>
            <a:lvl1pPr marL="0" indent="0">
              <a:buNone/>
              <a:defRPr sz="893" b="0" spc="223">
                <a:solidFill>
                  <a:schemeClr val="tx1"/>
                </a:solidFill>
              </a:defRPr>
            </a:lvl1pPr>
            <a:lvl2pPr marL="340176" indent="0">
              <a:buNone/>
              <a:defRPr sz="1488" b="1"/>
            </a:lvl2pPr>
            <a:lvl3pPr marL="680351" indent="0">
              <a:buNone/>
              <a:defRPr sz="1339" b="1"/>
            </a:lvl3pPr>
            <a:lvl4pPr marL="1020528" indent="0">
              <a:buNone/>
              <a:defRPr sz="1191" b="1"/>
            </a:lvl4pPr>
            <a:lvl5pPr marL="1360703" indent="0">
              <a:buNone/>
              <a:defRPr sz="1191" b="1"/>
            </a:lvl5pPr>
            <a:lvl6pPr marL="1700879" indent="0">
              <a:buNone/>
              <a:defRPr sz="1191" b="1"/>
            </a:lvl6pPr>
            <a:lvl7pPr marL="2041055" indent="0">
              <a:buNone/>
              <a:defRPr sz="1191" b="1"/>
            </a:lvl7pPr>
            <a:lvl8pPr marL="2381232" indent="0">
              <a:buNone/>
              <a:defRPr sz="1191" b="1"/>
            </a:lvl8pPr>
            <a:lvl9pPr marL="2721407" indent="0">
              <a:buNone/>
              <a:defRPr sz="1191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4"/>
          </p:nvPr>
        </p:nvSpPr>
        <p:spPr>
          <a:xfrm>
            <a:off x="3765473" y="1660818"/>
            <a:ext cx="2516888" cy="2840043"/>
          </a:xfrm>
        </p:spPr>
        <p:txBody>
          <a:bodyPr/>
          <a:lstStyle>
            <a:lvl1pPr>
              <a:defRPr sz="1191">
                <a:solidFill>
                  <a:schemeClr val="tx1"/>
                </a:solidFill>
              </a:defRPr>
            </a:lvl1pPr>
            <a:lvl2pPr>
              <a:defRPr sz="1191">
                <a:solidFill>
                  <a:schemeClr val="tx1"/>
                </a:solidFill>
              </a:defRPr>
            </a:lvl2pPr>
            <a:lvl3pPr>
              <a:defRPr sz="1191">
                <a:solidFill>
                  <a:schemeClr val="tx1"/>
                </a:solidFill>
              </a:defRPr>
            </a:lvl3pPr>
            <a:lvl4pPr>
              <a:defRPr sz="1191">
                <a:solidFill>
                  <a:schemeClr val="tx1"/>
                </a:solidFill>
              </a:defRPr>
            </a:lvl4pPr>
            <a:lvl5pPr>
              <a:defRPr sz="1191">
                <a:solidFill>
                  <a:schemeClr val="tx1"/>
                </a:solidFill>
              </a:defRPr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6444208" y="1285286"/>
            <a:ext cx="2515155" cy="268031"/>
          </a:xfrm>
        </p:spPr>
        <p:txBody>
          <a:bodyPr anchor="t" anchorCtr="0"/>
          <a:lstStyle>
            <a:lvl1pPr marL="0" indent="0">
              <a:buNone/>
              <a:defRPr sz="893" b="0" spc="223">
                <a:solidFill>
                  <a:schemeClr val="tx1"/>
                </a:solidFill>
              </a:defRPr>
            </a:lvl1pPr>
            <a:lvl2pPr marL="340176" indent="0">
              <a:buNone/>
              <a:defRPr sz="1488" b="1"/>
            </a:lvl2pPr>
            <a:lvl3pPr marL="680351" indent="0">
              <a:buNone/>
              <a:defRPr sz="1339" b="1"/>
            </a:lvl3pPr>
            <a:lvl4pPr marL="1020528" indent="0">
              <a:buNone/>
              <a:defRPr sz="1191" b="1"/>
            </a:lvl4pPr>
            <a:lvl5pPr marL="1360703" indent="0">
              <a:buNone/>
              <a:defRPr sz="1191" b="1"/>
            </a:lvl5pPr>
            <a:lvl6pPr marL="1700879" indent="0">
              <a:buNone/>
              <a:defRPr sz="1191" b="1"/>
            </a:lvl6pPr>
            <a:lvl7pPr marL="2041055" indent="0">
              <a:buNone/>
              <a:defRPr sz="1191" b="1"/>
            </a:lvl7pPr>
            <a:lvl8pPr marL="2381232" indent="0">
              <a:buNone/>
              <a:defRPr sz="1191" b="1"/>
            </a:lvl8pPr>
            <a:lvl9pPr marL="2721407" indent="0">
              <a:buNone/>
              <a:defRPr sz="1191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16"/>
          </p:nvPr>
        </p:nvSpPr>
        <p:spPr>
          <a:xfrm>
            <a:off x="6441370" y="1660818"/>
            <a:ext cx="2516888" cy="2840043"/>
          </a:xfrm>
        </p:spPr>
        <p:txBody>
          <a:bodyPr/>
          <a:lstStyle>
            <a:lvl1pPr>
              <a:defRPr sz="1191">
                <a:solidFill>
                  <a:schemeClr val="tx1"/>
                </a:solidFill>
              </a:defRPr>
            </a:lvl1pPr>
            <a:lvl2pPr>
              <a:defRPr sz="1191">
                <a:solidFill>
                  <a:schemeClr val="tx1"/>
                </a:solidFill>
              </a:defRPr>
            </a:lvl2pPr>
            <a:lvl3pPr>
              <a:defRPr sz="1191">
                <a:solidFill>
                  <a:schemeClr val="tx1"/>
                </a:solidFill>
              </a:defRPr>
            </a:lvl3pPr>
            <a:lvl4pPr>
              <a:defRPr sz="1191">
                <a:solidFill>
                  <a:schemeClr val="tx1"/>
                </a:solidFill>
              </a:defRPr>
            </a:lvl4pPr>
            <a:lvl5pPr>
              <a:defRPr sz="1191">
                <a:solidFill>
                  <a:schemeClr val="tx1"/>
                </a:solidFill>
              </a:defRPr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817254860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sarakett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3EE98E6-77B8-3E4C-9F92-0579426F89DE}"/>
              </a:ext>
            </a:extLst>
          </p:cNvPr>
          <p:cNvSpPr/>
          <p:nvPr userDrawn="1"/>
        </p:nvSpPr>
        <p:spPr>
          <a:xfrm>
            <a:off x="1" y="0"/>
            <a:ext cx="871161" cy="5143500"/>
          </a:xfrm>
          <a:prstGeom prst="rect">
            <a:avLst/>
          </a:prstGeom>
          <a:solidFill>
            <a:srgbClr val="9DD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44" tIns="34022" rIns="68044" bIns="340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7">
              <a:solidFill>
                <a:srgbClr val="46261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" y="0"/>
            <a:ext cx="871161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44" tIns="34022" rIns="68044" bIns="340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7">
              <a:solidFill>
                <a:srgbClr val="4626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921" y="268162"/>
            <a:ext cx="7701463" cy="793644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89125" y="1285286"/>
            <a:ext cx="2515155" cy="268031"/>
          </a:xfrm>
        </p:spPr>
        <p:txBody>
          <a:bodyPr anchor="t" anchorCtr="0"/>
          <a:lstStyle>
            <a:lvl1pPr marL="0" indent="0">
              <a:buNone/>
              <a:defRPr sz="893" b="0" spc="223">
                <a:solidFill>
                  <a:schemeClr val="tx1"/>
                </a:solidFill>
              </a:defRPr>
            </a:lvl1pPr>
            <a:lvl2pPr marL="340176" indent="0">
              <a:buNone/>
              <a:defRPr sz="1488" b="1"/>
            </a:lvl2pPr>
            <a:lvl3pPr marL="680351" indent="0">
              <a:buNone/>
              <a:defRPr sz="1339" b="1"/>
            </a:lvl3pPr>
            <a:lvl4pPr marL="1020528" indent="0">
              <a:buNone/>
              <a:defRPr sz="1191" b="1"/>
            </a:lvl4pPr>
            <a:lvl5pPr marL="1360703" indent="0">
              <a:buNone/>
              <a:defRPr sz="1191" b="1"/>
            </a:lvl5pPr>
            <a:lvl6pPr marL="1700879" indent="0">
              <a:buNone/>
              <a:defRPr sz="1191" b="1"/>
            </a:lvl6pPr>
            <a:lvl7pPr marL="2041055" indent="0">
              <a:buNone/>
              <a:defRPr sz="1191" b="1"/>
            </a:lvl7pPr>
            <a:lvl8pPr marL="2381232" indent="0">
              <a:buNone/>
              <a:defRPr sz="1191" b="1"/>
            </a:lvl8pPr>
            <a:lvl9pPr marL="2721407" indent="0">
              <a:buNone/>
              <a:defRPr sz="1191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6287" y="1660818"/>
            <a:ext cx="2516888" cy="2840043"/>
          </a:xfrm>
        </p:spPr>
        <p:txBody>
          <a:bodyPr/>
          <a:lstStyle>
            <a:lvl1pPr>
              <a:defRPr sz="1191">
                <a:solidFill>
                  <a:schemeClr val="tx1"/>
                </a:solidFill>
              </a:defRPr>
            </a:lvl1pPr>
            <a:lvl2pPr>
              <a:defRPr sz="1191">
                <a:solidFill>
                  <a:schemeClr val="tx1"/>
                </a:solidFill>
              </a:defRPr>
            </a:lvl2pPr>
            <a:lvl3pPr>
              <a:defRPr sz="1191">
                <a:solidFill>
                  <a:schemeClr val="tx1"/>
                </a:solidFill>
              </a:defRPr>
            </a:lvl3pPr>
            <a:lvl4pPr>
              <a:defRPr sz="1191">
                <a:solidFill>
                  <a:schemeClr val="tx1"/>
                </a:solidFill>
              </a:defRPr>
            </a:lvl4pPr>
            <a:lvl5pPr>
              <a:defRPr sz="1191">
                <a:solidFill>
                  <a:schemeClr val="tx1"/>
                </a:solidFill>
              </a:defRPr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712C-98E9-9F4D-9191-5CC82C1296CC}" type="datetime4">
              <a:rPr lang="fi-FI" smtClean="0"/>
              <a:t>24. marraskuu 2023</a:t>
            </a:fld>
            <a:endParaRPr lang="fi-FI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768310" y="1285286"/>
            <a:ext cx="2515155" cy="268031"/>
          </a:xfrm>
        </p:spPr>
        <p:txBody>
          <a:bodyPr anchor="t" anchorCtr="0"/>
          <a:lstStyle>
            <a:lvl1pPr marL="0" indent="0">
              <a:buNone/>
              <a:defRPr sz="893" b="0" spc="223">
                <a:solidFill>
                  <a:schemeClr val="tx1"/>
                </a:solidFill>
              </a:defRPr>
            </a:lvl1pPr>
            <a:lvl2pPr marL="340176" indent="0">
              <a:buNone/>
              <a:defRPr sz="1488" b="1"/>
            </a:lvl2pPr>
            <a:lvl3pPr marL="680351" indent="0">
              <a:buNone/>
              <a:defRPr sz="1339" b="1"/>
            </a:lvl3pPr>
            <a:lvl4pPr marL="1020528" indent="0">
              <a:buNone/>
              <a:defRPr sz="1191" b="1"/>
            </a:lvl4pPr>
            <a:lvl5pPr marL="1360703" indent="0">
              <a:buNone/>
              <a:defRPr sz="1191" b="1"/>
            </a:lvl5pPr>
            <a:lvl6pPr marL="1700879" indent="0">
              <a:buNone/>
              <a:defRPr sz="1191" b="1"/>
            </a:lvl6pPr>
            <a:lvl7pPr marL="2041055" indent="0">
              <a:buNone/>
              <a:defRPr sz="1191" b="1"/>
            </a:lvl7pPr>
            <a:lvl8pPr marL="2381232" indent="0">
              <a:buNone/>
              <a:defRPr sz="1191" b="1"/>
            </a:lvl8pPr>
            <a:lvl9pPr marL="2721407" indent="0">
              <a:buNone/>
              <a:defRPr sz="1191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4"/>
          </p:nvPr>
        </p:nvSpPr>
        <p:spPr>
          <a:xfrm>
            <a:off x="3765473" y="1660818"/>
            <a:ext cx="2516888" cy="2840043"/>
          </a:xfrm>
        </p:spPr>
        <p:txBody>
          <a:bodyPr/>
          <a:lstStyle>
            <a:lvl1pPr>
              <a:defRPr sz="1191">
                <a:solidFill>
                  <a:schemeClr val="tx1"/>
                </a:solidFill>
              </a:defRPr>
            </a:lvl1pPr>
            <a:lvl2pPr>
              <a:defRPr sz="1191">
                <a:solidFill>
                  <a:schemeClr val="tx1"/>
                </a:solidFill>
              </a:defRPr>
            </a:lvl2pPr>
            <a:lvl3pPr>
              <a:defRPr sz="1191">
                <a:solidFill>
                  <a:schemeClr val="tx1"/>
                </a:solidFill>
              </a:defRPr>
            </a:lvl3pPr>
            <a:lvl4pPr>
              <a:defRPr sz="1191">
                <a:solidFill>
                  <a:schemeClr val="tx1"/>
                </a:solidFill>
              </a:defRPr>
            </a:lvl4pPr>
            <a:lvl5pPr>
              <a:defRPr sz="1191">
                <a:solidFill>
                  <a:schemeClr val="tx1"/>
                </a:solidFill>
              </a:defRPr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6444208" y="1285286"/>
            <a:ext cx="2515155" cy="268031"/>
          </a:xfrm>
        </p:spPr>
        <p:txBody>
          <a:bodyPr anchor="t" anchorCtr="0"/>
          <a:lstStyle>
            <a:lvl1pPr marL="0" indent="0">
              <a:buNone/>
              <a:defRPr sz="893" b="0" spc="223">
                <a:solidFill>
                  <a:schemeClr val="tx1"/>
                </a:solidFill>
              </a:defRPr>
            </a:lvl1pPr>
            <a:lvl2pPr marL="340176" indent="0">
              <a:buNone/>
              <a:defRPr sz="1488" b="1"/>
            </a:lvl2pPr>
            <a:lvl3pPr marL="680351" indent="0">
              <a:buNone/>
              <a:defRPr sz="1339" b="1"/>
            </a:lvl3pPr>
            <a:lvl4pPr marL="1020528" indent="0">
              <a:buNone/>
              <a:defRPr sz="1191" b="1"/>
            </a:lvl4pPr>
            <a:lvl5pPr marL="1360703" indent="0">
              <a:buNone/>
              <a:defRPr sz="1191" b="1"/>
            </a:lvl5pPr>
            <a:lvl6pPr marL="1700879" indent="0">
              <a:buNone/>
              <a:defRPr sz="1191" b="1"/>
            </a:lvl6pPr>
            <a:lvl7pPr marL="2041055" indent="0">
              <a:buNone/>
              <a:defRPr sz="1191" b="1"/>
            </a:lvl7pPr>
            <a:lvl8pPr marL="2381232" indent="0">
              <a:buNone/>
              <a:defRPr sz="1191" b="1"/>
            </a:lvl8pPr>
            <a:lvl9pPr marL="2721407" indent="0">
              <a:buNone/>
              <a:defRPr sz="1191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16"/>
          </p:nvPr>
        </p:nvSpPr>
        <p:spPr>
          <a:xfrm>
            <a:off x="6441370" y="1660818"/>
            <a:ext cx="2516888" cy="2840043"/>
          </a:xfrm>
        </p:spPr>
        <p:txBody>
          <a:bodyPr/>
          <a:lstStyle>
            <a:lvl1pPr>
              <a:defRPr sz="1191">
                <a:solidFill>
                  <a:schemeClr val="tx1"/>
                </a:solidFill>
              </a:defRPr>
            </a:lvl1pPr>
            <a:lvl2pPr>
              <a:defRPr sz="1191">
                <a:solidFill>
                  <a:schemeClr val="tx1"/>
                </a:solidFill>
              </a:defRPr>
            </a:lvl2pPr>
            <a:lvl3pPr>
              <a:defRPr sz="1191">
                <a:solidFill>
                  <a:schemeClr val="tx1"/>
                </a:solidFill>
              </a:defRPr>
            </a:lvl3pPr>
            <a:lvl4pPr>
              <a:defRPr sz="1191">
                <a:solidFill>
                  <a:schemeClr val="tx1"/>
                </a:solidFill>
              </a:defRPr>
            </a:lvl4pPr>
            <a:lvl5pPr>
              <a:defRPr sz="1191">
                <a:solidFill>
                  <a:schemeClr val="tx1"/>
                </a:solidFill>
              </a:defRPr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12716370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and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F2078AA-9876-4641-A349-083318D711FE}"/>
              </a:ext>
            </a:extLst>
          </p:cNvPr>
          <p:cNvSpPr/>
          <p:nvPr userDrawn="1"/>
        </p:nvSpPr>
        <p:spPr>
          <a:xfrm>
            <a:off x="0" y="0"/>
            <a:ext cx="2555776" cy="5143500"/>
          </a:xfrm>
          <a:prstGeom prst="rect">
            <a:avLst/>
          </a:prstGeom>
          <a:solidFill>
            <a:srgbClr val="FFE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44" tIns="34022" rIns="68044" bIns="340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7">
              <a:solidFill>
                <a:srgbClr val="46261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B5D81D-D756-4B4F-AEB4-6F788FB2A8C7}"/>
              </a:ext>
            </a:extLst>
          </p:cNvPr>
          <p:cNvSpPr/>
          <p:nvPr/>
        </p:nvSpPr>
        <p:spPr>
          <a:xfrm>
            <a:off x="0" y="0"/>
            <a:ext cx="2555776" cy="5143500"/>
          </a:xfrm>
          <a:prstGeom prst="rect">
            <a:avLst/>
          </a:prstGeom>
          <a:solidFill>
            <a:srgbClr val="FFE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44" tIns="34022" rIns="68044" bIns="340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7">
              <a:solidFill>
                <a:srgbClr val="4626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921" y="268162"/>
            <a:ext cx="7773471" cy="793644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139952" y="1285286"/>
            <a:ext cx="4132886" cy="268031"/>
          </a:xfrm>
        </p:spPr>
        <p:txBody>
          <a:bodyPr anchor="t" anchorCtr="0"/>
          <a:lstStyle>
            <a:lvl1pPr marL="0" indent="0">
              <a:buNone/>
              <a:defRPr sz="893" b="0" spc="223">
                <a:solidFill>
                  <a:schemeClr val="tx1"/>
                </a:solidFill>
              </a:defRPr>
            </a:lvl1pPr>
            <a:lvl2pPr marL="340176" indent="0">
              <a:buNone/>
              <a:defRPr sz="1488" b="1"/>
            </a:lvl2pPr>
            <a:lvl3pPr marL="680351" indent="0">
              <a:buNone/>
              <a:defRPr sz="1339" b="1"/>
            </a:lvl3pPr>
            <a:lvl4pPr marL="1020528" indent="0">
              <a:buNone/>
              <a:defRPr sz="1191" b="1"/>
            </a:lvl4pPr>
            <a:lvl5pPr marL="1360703" indent="0">
              <a:buNone/>
              <a:defRPr sz="1191" b="1"/>
            </a:lvl5pPr>
            <a:lvl6pPr marL="1700879" indent="0">
              <a:buNone/>
              <a:defRPr sz="1191" b="1"/>
            </a:lvl6pPr>
            <a:lvl7pPr marL="2041055" indent="0">
              <a:buNone/>
              <a:defRPr sz="1191" b="1"/>
            </a:lvl7pPr>
            <a:lvl8pPr marL="2381232" indent="0">
              <a:buNone/>
              <a:defRPr sz="1191" b="1"/>
            </a:lvl8pPr>
            <a:lvl9pPr marL="2721407" indent="0">
              <a:buNone/>
              <a:defRPr sz="1191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39952" y="1660818"/>
            <a:ext cx="4132886" cy="2840043"/>
          </a:xfrm>
        </p:spPr>
        <p:txBody>
          <a:bodyPr/>
          <a:lstStyle>
            <a:lvl1pPr>
              <a:defRPr sz="1339">
                <a:solidFill>
                  <a:schemeClr val="tx1"/>
                </a:solidFill>
              </a:defRPr>
            </a:lvl1pPr>
            <a:lvl2pPr>
              <a:defRPr sz="1339">
                <a:solidFill>
                  <a:schemeClr val="tx1"/>
                </a:solidFill>
              </a:defRPr>
            </a:lvl2pPr>
            <a:lvl3pPr>
              <a:defRPr sz="1191">
                <a:solidFill>
                  <a:schemeClr val="tx1"/>
                </a:solidFill>
              </a:defRPr>
            </a:lvl3pPr>
            <a:lvl4pPr>
              <a:defRPr sz="1042">
                <a:solidFill>
                  <a:schemeClr val="tx1"/>
                </a:solidFill>
              </a:defRPr>
            </a:lvl4pPr>
            <a:lvl5pPr>
              <a:defRPr sz="1042">
                <a:solidFill>
                  <a:schemeClr val="tx1"/>
                </a:solidFill>
              </a:defRPr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6443-1915-2847-BDF1-DEBA590209DA}" type="datetime4">
              <a:rPr lang="fi-FI" smtClean="0"/>
              <a:t>24. marraskuu 2023</a:t>
            </a:fld>
            <a:endParaRPr lang="fi-FI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E57E014-6486-8B43-AEF5-D0576BD94325}"/>
              </a:ext>
            </a:extLst>
          </p:cNvPr>
          <p:cNvSpPr txBox="1">
            <a:spLocks/>
          </p:cNvSpPr>
          <p:nvPr/>
        </p:nvSpPr>
        <p:spPr>
          <a:xfrm>
            <a:off x="1310332" y="4822290"/>
            <a:ext cx="982513" cy="107169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defPPr>
              <a:defRPr lang="fi-FI"/>
            </a:defPPr>
            <a:lvl1pPr marL="0" algn="l" defTabSz="687083" rtl="0" eaLnBrk="1" latinLnBrk="0" hangingPunct="1">
              <a:defRPr sz="521" kern="1200" spc="0" baseline="0">
                <a:solidFill>
                  <a:srgbClr val="003C60"/>
                </a:solidFill>
                <a:latin typeface="Outfit" pitchFamily="2" charset="0"/>
                <a:ea typeface="PT Root UI" panose="020B0303020202020204" pitchFamily="34" charset="77"/>
                <a:cs typeface="+mn-cs"/>
              </a:defRPr>
            </a:lvl1pPr>
            <a:lvl2pPr marL="34354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083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624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4165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707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1249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4790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833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KEINO-</a:t>
            </a:r>
            <a:r>
              <a:rPr lang="en-US" err="1"/>
              <a:t>Osaamiskeskus</a:t>
            </a:r>
            <a:endParaRPr lang="fi-FI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516F5606-E256-FB47-812F-531348825C3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6920" y="1285286"/>
            <a:ext cx="3452992" cy="3215573"/>
          </a:xfrm>
          <a:prstGeom prst="roundRect">
            <a:avLst>
              <a:gd name="adj" fmla="val 8111"/>
            </a:avLst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034909562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 and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F2078AA-9876-4641-A349-083318D711FE}"/>
              </a:ext>
            </a:extLst>
          </p:cNvPr>
          <p:cNvSpPr/>
          <p:nvPr userDrawn="1"/>
        </p:nvSpPr>
        <p:spPr>
          <a:xfrm>
            <a:off x="0" y="0"/>
            <a:ext cx="2555776" cy="5143500"/>
          </a:xfrm>
          <a:prstGeom prst="rect">
            <a:avLst/>
          </a:prstGeom>
          <a:solidFill>
            <a:srgbClr val="FFE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44" tIns="34022" rIns="68044" bIns="340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7">
              <a:solidFill>
                <a:srgbClr val="46261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B5D81D-D756-4B4F-AEB4-6F788FB2A8C7}"/>
              </a:ext>
            </a:extLst>
          </p:cNvPr>
          <p:cNvSpPr/>
          <p:nvPr/>
        </p:nvSpPr>
        <p:spPr>
          <a:xfrm>
            <a:off x="0" y="0"/>
            <a:ext cx="2555776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44" tIns="34022" rIns="68044" bIns="340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7">
              <a:solidFill>
                <a:srgbClr val="4626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921" y="268162"/>
            <a:ext cx="7773471" cy="793644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139952" y="1285286"/>
            <a:ext cx="4132886" cy="268031"/>
          </a:xfrm>
        </p:spPr>
        <p:txBody>
          <a:bodyPr anchor="t" anchorCtr="0"/>
          <a:lstStyle>
            <a:lvl1pPr marL="0" indent="0">
              <a:buNone/>
              <a:defRPr sz="893" b="0" spc="223">
                <a:solidFill>
                  <a:schemeClr val="tx1"/>
                </a:solidFill>
              </a:defRPr>
            </a:lvl1pPr>
            <a:lvl2pPr marL="340176" indent="0">
              <a:buNone/>
              <a:defRPr sz="1488" b="1"/>
            </a:lvl2pPr>
            <a:lvl3pPr marL="680351" indent="0">
              <a:buNone/>
              <a:defRPr sz="1339" b="1"/>
            </a:lvl3pPr>
            <a:lvl4pPr marL="1020528" indent="0">
              <a:buNone/>
              <a:defRPr sz="1191" b="1"/>
            </a:lvl4pPr>
            <a:lvl5pPr marL="1360703" indent="0">
              <a:buNone/>
              <a:defRPr sz="1191" b="1"/>
            </a:lvl5pPr>
            <a:lvl6pPr marL="1700879" indent="0">
              <a:buNone/>
              <a:defRPr sz="1191" b="1"/>
            </a:lvl6pPr>
            <a:lvl7pPr marL="2041055" indent="0">
              <a:buNone/>
              <a:defRPr sz="1191" b="1"/>
            </a:lvl7pPr>
            <a:lvl8pPr marL="2381232" indent="0">
              <a:buNone/>
              <a:defRPr sz="1191" b="1"/>
            </a:lvl8pPr>
            <a:lvl9pPr marL="2721407" indent="0">
              <a:buNone/>
              <a:defRPr sz="1191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39952" y="1660818"/>
            <a:ext cx="4132886" cy="2840043"/>
          </a:xfrm>
        </p:spPr>
        <p:txBody>
          <a:bodyPr/>
          <a:lstStyle>
            <a:lvl1pPr>
              <a:defRPr sz="1339">
                <a:solidFill>
                  <a:schemeClr val="tx1"/>
                </a:solidFill>
              </a:defRPr>
            </a:lvl1pPr>
            <a:lvl2pPr>
              <a:defRPr sz="1339">
                <a:solidFill>
                  <a:schemeClr val="tx1"/>
                </a:solidFill>
              </a:defRPr>
            </a:lvl2pPr>
            <a:lvl3pPr>
              <a:defRPr sz="1191">
                <a:solidFill>
                  <a:schemeClr val="tx1"/>
                </a:solidFill>
              </a:defRPr>
            </a:lvl3pPr>
            <a:lvl4pPr>
              <a:defRPr sz="1042">
                <a:solidFill>
                  <a:schemeClr val="tx1"/>
                </a:solidFill>
              </a:defRPr>
            </a:lvl4pPr>
            <a:lvl5pPr>
              <a:defRPr sz="1042">
                <a:solidFill>
                  <a:schemeClr val="tx1"/>
                </a:solidFill>
              </a:defRPr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6443-1915-2847-BDF1-DEBA590209DA}" type="datetime4">
              <a:rPr lang="fi-FI" smtClean="0"/>
              <a:t>24. marraskuu 2023</a:t>
            </a:fld>
            <a:endParaRPr lang="fi-FI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E57E014-6486-8B43-AEF5-D0576BD94325}"/>
              </a:ext>
            </a:extLst>
          </p:cNvPr>
          <p:cNvSpPr txBox="1">
            <a:spLocks/>
          </p:cNvSpPr>
          <p:nvPr/>
        </p:nvSpPr>
        <p:spPr>
          <a:xfrm>
            <a:off x="1310332" y="4822290"/>
            <a:ext cx="982513" cy="107169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defPPr>
              <a:defRPr lang="fi-FI"/>
            </a:defPPr>
            <a:lvl1pPr marL="0" algn="l" defTabSz="687083" rtl="0" eaLnBrk="1" latinLnBrk="0" hangingPunct="1">
              <a:defRPr sz="521" kern="1200" spc="0" baseline="0">
                <a:solidFill>
                  <a:srgbClr val="003C60"/>
                </a:solidFill>
                <a:latin typeface="Outfit" pitchFamily="2" charset="0"/>
                <a:ea typeface="PT Root UI" panose="020B0303020202020204" pitchFamily="34" charset="77"/>
                <a:cs typeface="+mn-cs"/>
              </a:defRPr>
            </a:lvl1pPr>
            <a:lvl2pPr marL="34354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083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624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4165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707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1249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4790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833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KEINO-</a:t>
            </a:r>
            <a:r>
              <a:rPr lang="en-US" err="1"/>
              <a:t>Osaamiskeskus</a:t>
            </a:r>
            <a:endParaRPr lang="fi-FI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516F5606-E256-FB47-812F-531348825C3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6920" y="1285286"/>
            <a:ext cx="3452992" cy="3215573"/>
          </a:xfrm>
          <a:prstGeom prst="roundRect">
            <a:avLst>
              <a:gd name="adj" fmla="val 8111"/>
            </a:avLst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227957717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6921" y="857054"/>
            <a:ext cx="8490160" cy="3643805"/>
          </a:xfrm>
        </p:spPr>
        <p:txBody>
          <a:bodyPr/>
          <a:lstStyle>
            <a:lvl1pPr marL="198435" indent="-198435">
              <a:spcAft>
                <a:spcPts val="149"/>
              </a:spcAft>
              <a:defRPr sz="1042"/>
            </a:lvl1pPr>
            <a:lvl2pPr marL="401597" indent="-203161">
              <a:spcAft>
                <a:spcPts val="149"/>
              </a:spcAft>
              <a:defRPr sz="893"/>
            </a:lvl2pPr>
            <a:lvl3pPr marL="600032" indent="-198435">
              <a:spcAft>
                <a:spcPts val="149"/>
              </a:spcAft>
              <a:defRPr sz="819"/>
            </a:lvl3pPr>
            <a:lvl4pPr marL="797288" indent="-197256">
              <a:spcAft>
                <a:spcPts val="149"/>
              </a:spcAft>
              <a:defRPr sz="781"/>
            </a:lvl4pPr>
            <a:lvl5pPr marL="1001629" indent="-204342">
              <a:spcAft>
                <a:spcPts val="149"/>
              </a:spcAft>
              <a:defRPr sz="781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9070" y="268161"/>
            <a:ext cx="7771322" cy="267904"/>
          </a:xfrm>
        </p:spPr>
        <p:txBody>
          <a:bodyPr anchor="t" anchorCtr="0"/>
          <a:lstStyle>
            <a:lvl1pPr>
              <a:lnSpc>
                <a:spcPct val="100000"/>
              </a:lnSpc>
              <a:defRPr sz="133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8759" y="535547"/>
            <a:ext cx="7771322" cy="214337"/>
          </a:xfrm>
        </p:spPr>
        <p:txBody>
          <a:bodyPr/>
          <a:lstStyle>
            <a:lvl1pPr marL="0" indent="0">
              <a:buFontTx/>
              <a:buNone/>
              <a:defRPr sz="1042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4046EB3-31E3-A54A-892B-449C2FF92343}" type="datetime4">
              <a:rPr lang="fi-FI" smtClean="0"/>
              <a:t>24. marraskuu 2023</a:t>
            </a:fld>
            <a:endParaRPr lang="fi-FI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9627797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6921" y="1276350"/>
            <a:ext cx="8490160" cy="3224509"/>
          </a:xfrm>
        </p:spPr>
        <p:txBody>
          <a:bodyPr/>
          <a:lstStyle>
            <a:lvl1pPr marL="198435" indent="-198435">
              <a:spcAft>
                <a:spcPts val="149"/>
              </a:spcAft>
              <a:defRPr sz="1042"/>
            </a:lvl1pPr>
            <a:lvl2pPr marL="401597" indent="-203161">
              <a:spcAft>
                <a:spcPts val="149"/>
              </a:spcAft>
              <a:defRPr sz="893"/>
            </a:lvl2pPr>
            <a:lvl3pPr marL="600032" indent="-198435">
              <a:spcAft>
                <a:spcPts val="149"/>
              </a:spcAft>
              <a:defRPr sz="819"/>
            </a:lvl3pPr>
            <a:lvl4pPr marL="797288" indent="-197256">
              <a:spcAft>
                <a:spcPts val="149"/>
              </a:spcAft>
              <a:defRPr sz="781"/>
            </a:lvl4pPr>
            <a:lvl5pPr marL="1001629" indent="-204342">
              <a:spcAft>
                <a:spcPts val="149"/>
              </a:spcAft>
              <a:defRPr sz="781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4046EB3-31E3-A54A-892B-449C2FF92343}" type="datetime4">
              <a:rPr lang="fi-FI" smtClean="0"/>
              <a:t>24. marraskuu 2023</a:t>
            </a:fld>
            <a:endParaRPr lang="fi-FI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0A14898-F6B9-DC14-E732-C3950022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21" y="268162"/>
            <a:ext cx="7773471" cy="793644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8847894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96CC29-2BF8-EC4D-B1B7-7321B2FFF9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792600" y="1098545"/>
            <a:ext cx="5558801" cy="1500359"/>
          </a:xfrm>
        </p:spPr>
        <p:txBody>
          <a:bodyPr anchor="b" anchorCtr="0"/>
          <a:lstStyle>
            <a:lvl1pPr algn="ctr">
              <a:lnSpc>
                <a:spcPct val="850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1792600" y="2706073"/>
            <a:ext cx="5558801" cy="1018101"/>
          </a:xfrm>
        </p:spPr>
        <p:txBody>
          <a:bodyPr/>
          <a:lstStyle>
            <a:lvl1pPr marL="0" indent="0" algn="ctr">
              <a:buFontTx/>
              <a:buNone/>
              <a:defRPr sz="1339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8490" y="4554368"/>
            <a:ext cx="54166" cy="209080"/>
          </a:xfrm>
          <a:prstGeom prst="rect">
            <a:avLst/>
          </a:prstGeom>
          <a:noFill/>
        </p:spPr>
        <p:txBody>
          <a:bodyPr wrap="none" lIns="26789" tIns="26789" rIns="26789" bIns="26789" rtlCol="0">
            <a:spAutoFit/>
          </a:bodyPr>
          <a:lstStyle/>
          <a:p>
            <a:endParaRPr lang="en-US" sz="1007" spc="-30">
              <a:solidFill>
                <a:schemeClr val="accent1"/>
              </a:solidFill>
            </a:endParaRP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FA3181AA-B2B8-F441-BCC5-FF7B30FC987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26921" y="4822290"/>
            <a:ext cx="982513" cy="1071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136324-E177-0244-8086-D9F761EE5625}" type="datetime4">
              <a:rPr lang="fi-FI" smtClean="0"/>
              <a:t>24. marraskuu 2023</a:t>
            </a:fld>
            <a:endParaRPr lang="fi-FI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77458-ED55-BE4A-94E0-3C92F1D23E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90535" y="4822825"/>
            <a:ext cx="323645" cy="1066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8F2D5F5-0D46-7C45-A8BD-168469AF4CE0}"/>
              </a:ext>
            </a:extLst>
          </p:cNvPr>
          <p:cNvSpPr txBox="1">
            <a:spLocks/>
          </p:cNvSpPr>
          <p:nvPr/>
        </p:nvSpPr>
        <p:spPr>
          <a:xfrm>
            <a:off x="1310332" y="4822290"/>
            <a:ext cx="982513" cy="107169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defPPr>
              <a:defRPr lang="fi-FI"/>
            </a:defPPr>
            <a:lvl1pPr marL="0" algn="l" defTabSz="687083" rtl="0" eaLnBrk="1" latinLnBrk="0" hangingPunct="1">
              <a:defRPr sz="521" kern="1200" spc="0" baseline="0">
                <a:solidFill>
                  <a:srgbClr val="003C60"/>
                </a:solidFill>
                <a:latin typeface="Outfit" pitchFamily="2" charset="0"/>
                <a:ea typeface="PT Root UI" panose="020B0303020202020204" pitchFamily="34" charset="77"/>
                <a:cs typeface="+mn-cs"/>
              </a:defRPr>
            </a:lvl1pPr>
            <a:lvl2pPr marL="34354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083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624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4165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707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1249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4790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833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KEINO-</a:t>
            </a:r>
            <a:r>
              <a:rPr lang="en-US" err="1">
                <a:solidFill>
                  <a:schemeClr val="bg1"/>
                </a:solidFill>
              </a:rPr>
              <a:t>Osaamiskeskus</a:t>
            </a:r>
            <a:endParaRPr lang="fi-FI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17C50F-5E7E-2B45-928A-DBD4FA9575FD}"/>
              </a:ext>
            </a:extLst>
          </p:cNvPr>
          <p:cNvSpPr txBox="1"/>
          <p:nvPr userDrawn="1"/>
        </p:nvSpPr>
        <p:spPr>
          <a:xfrm>
            <a:off x="2068490" y="4554368"/>
            <a:ext cx="54166" cy="209080"/>
          </a:xfrm>
          <a:prstGeom prst="rect">
            <a:avLst/>
          </a:prstGeom>
          <a:noFill/>
        </p:spPr>
        <p:txBody>
          <a:bodyPr wrap="none" lIns="26789" tIns="26789" rIns="26789" bIns="26789" rtlCol="0">
            <a:spAutoFit/>
          </a:bodyPr>
          <a:lstStyle/>
          <a:p>
            <a:endParaRPr lang="en-US" sz="1007" spc="-30">
              <a:solidFill>
                <a:schemeClr val="accent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B490FA-A0C3-F946-A626-2034DBAF66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8068" y="363785"/>
            <a:ext cx="2787864" cy="26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02345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hank you.">
    <p:bg>
      <p:bgPr>
        <a:solidFill>
          <a:srgbClr val="FFE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D122D43-E115-0149-B5FD-7E01889FB9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305429" y="2643758"/>
            <a:ext cx="6531943" cy="803841"/>
          </a:xfrm>
        </p:spPr>
        <p:txBody>
          <a:bodyPr anchor="b"/>
          <a:lstStyle>
            <a:lvl1pPr marL="0" indent="0" algn="ctr">
              <a:buFontTx/>
              <a:buNone/>
              <a:defRPr sz="1488">
                <a:solidFill>
                  <a:srgbClr val="003C60"/>
                </a:solidFill>
              </a:defRPr>
            </a:lvl1pPr>
            <a:lvl2pPr marL="265762" indent="0" algn="ctr">
              <a:buFontTx/>
              <a:buNone/>
              <a:defRPr sz="1339"/>
            </a:lvl2pPr>
            <a:lvl3pPr marL="531524" indent="0" algn="ctr">
              <a:buFontTx/>
              <a:buNone/>
              <a:defRPr sz="1191"/>
            </a:lvl3pPr>
            <a:lvl4pPr marL="797287" indent="0" algn="ctr">
              <a:buFontTx/>
              <a:buNone/>
              <a:defRPr sz="1042"/>
            </a:lvl4pPr>
            <a:lvl5pPr marL="1070136" indent="0" algn="ctr">
              <a:buFontTx/>
              <a:buNone/>
              <a:defRPr sz="1042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425619C-5BE6-614C-B395-4AF7ED92B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921" y="4822290"/>
            <a:ext cx="982513" cy="107169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lvl1pPr algn="l">
              <a:defRPr sz="521" spc="0" baseline="0">
                <a:solidFill>
                  <a:srgbClr val="003C60"/>
                </a:solidFill>
                <a:latin typeface="Outfit" pitchFamily="2" charset="0"/>
                <a:ea typeface="PT Root UI" panose="020B0303020202020204" pitchFamily="34" charset="77"/>
              </a:defRPr>
            </a:lvl1pPr>
          </a:lstStyle>
          <a:p>
            <a:fld id="{D65ED62C-FC7D-2B40-B386-77BBDD8DAE78}" type="datetime4">
              <a:rPr lang="fi-FI" smtClean="0"/>
              <a:t>24. marraskuu 2023</a:t>
            </a:fld>
            <a:endParaRPr lang="fi-F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35D0962-4F00-F641-A3AD-6FD6C7CF30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90535" y="4822825"/>
            <a:ext cx="323645" cy="106633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lvl1pPr algn="r">
              <a:defRPr sz="521" spc="-30" baseline="0">
                <a:solidFill>
                  <a:srgbClr val="003C60"/>
                </a:solidFill>
                <a:latin typeface="Outfit" pitchFamily="2" charset="0"/>
                <a:ea typeface="PT Root UI" panose="020B0303020202020204" pitchFamily="34" charset="77"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15D0FC2-79F7-8244-A526-85C481DD77A8}"/>
              </a:ext>
            </a:extLst>
          </p:cNvPr>
          <p:cNvSpPr txBox="1">
            <a:spLocks/>
          </p:cNvSpPr>
          <p:nvPr/>
        </p:nvSpPr>
        <p:spPr>
          <a:xfrm>
            <a:off x="1310332" y="4822290"/>
            <a:ext cx="982513" cy="107169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defPPr>
              <a:defRPr lang="fi-FI"/>
            </a:defPPr>
            <a:lvl1pPr marL="0" algn="l" defTabSz="687083" rtl="0" eaLnBrk="1" latinLnBrk="0" hangingPunct="1">
              <a:defRPr sz="521" kern="1200" spc="0" baseline="0">
                <a:solidFill>
                  <a:srgbClr val="003C60"/>
                </a:solidFill>
                <a:latin typeface="Outfit" pitchFamily="2" charset="0"/>
                <a:ea typeface="PT Root UI" panose="020B0303020202020204" pitchFamily="34" charset="77"/>
                <a:cs typeface="+mn-cs"/>
              </a:defRPr>
            </a:lvl1pPr>
            <a:lvl2pPr marL="34354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083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624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4165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707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1249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4790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833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KEINO-</a:t>
            </a:r>
            <a:r>
              <a:rPr lang="en-US" err="1"/>
              <a:t>Osaamiskeskus</a:t>
            </a:r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52B780E-4334-D4F3-9E72-05869A6EDD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96" y="1606467"/>
            <a:ext cx="5774607" cy="1037291"/>
          </a:xfrm>
          <a:prstGeom prst="rect">
            <a:avLst/>
          </a:prstGeom>
        </p:spPr>
      </p:pic>
      <p:grpSp>
        <p:nvGrpSpPr>
          <p:cNvPr id="12" name="Ryhmä 11">
            <a:extLst>
              <a:ext uri="{FF2B5EF4-FFF2-40B4-BE49-F238E27FC236}">
                <a16:creationId xmlns:a16="http://schemas.microsoft.com/office/drawing/2014/main" id="{0CEEDE2A-A5F8-2098-0545-D997372C972B}"/>
              </a:ext>
            </a:extLst>
          </p:cNvPr>
          <p:cNvGrpSpPr/>
          <p:nvPr userDrawn="1"/>
        </p:nvGrpSpPr>
        <p:grpSpPr>
          <a:xfrm>
            <a:off x="2987824" y="3698311"/>
            <a:ext cx="3190498" cy="1300457"/>
            <a:chOff x="2965678" y="3681049"/>
            <a:chExt cx="3407688" cy="1415294"/>
          </a:xfrm>
        </p:grpSpPr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92AC6009-C52A-D718-F8B8-73C4EA5BD25D}"/>
                </a:ext>
              </a:extLst>
            </p:cNvPr>
            <p:cNvSpPr/>
            <p:nvPr userDrawn="1"/>
          </p:nvSpPr>
          <p:spPr>
            <a:xfrm>
              <a:off x="3123418" y="3744592"/>
              <a:ext cx="491160" cy="483501"/>
            </a:xfrm>
            <a:prstGeom prst="rect">
              <a:avLst/>
            </a:prstGeom>
            <a:blipFill>
              <a:blip r:embed="rId4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4" name="Ryhmä 13">
              <a:extLst>
                <a:ext uri="{FF2B5EF4-FFF2-40B4-BE49-F238E27FC236}">
                  <a16:creationId xmlns:a16="http://schemas.microsoft.com/office/drawing/2014/main" id="{5AA3FE90-BA2D-D542-1F45-8E7C5420E202}"/>
                </a:ext>
              </a:extLst>
            </p:cNvPr>
            <p:cNvGrpSpPr/>
            <p:nvPr userDrawn="1"/>
          </p:nvGrpSpPr>
          <p:grpSpPr>
            <a:xfrm>
              <a:off x="2965678" y="4318722"/>
              <a:ext cx="777621" cy="777621"/>
              <a:chOff x="366860" y="777621"/>
              <a:chExt cx="777621" cy="777621"/>
            </a:xfrm>
          </p:grpSpPr>
          <p:sp>
            <p:nvSpPr>
              <p:cNvPr id="27" name="Suorakulmio 26">
                <a:extLst>
                  <a:ext uri="{FF2B5EF4-FFF2-40B4-BE49-F238E27FC236}">
                    <a16:creationId xmlns:a16="http://schemas.microsoft.com/office/drawing/2014/main" id="{4A2C6B04-941E-721D-E021-AF42AC0BFFD8}"/>
                  </a:ext>
                </a:extLst>
              </p:cNvPr>
              <p:cNvSpPr/>
              <p:nvPr userDrawn="1"/>
            </p:nvSpPr>
            <p:spPr>
              <a:xfrm>
                <a:off x="366860" y="777621"/>
                <a:ext cx="777621" cy="777621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Tekstiruutu 27">
                <a:extLst>
                  <a:ext uri="{FF2B5EF4-FFF2-40B4-BE49-F238E27FC236}">
                    <a16:creationId xmlns:a16="http://schemas.microsoft.com/office/drawing/2014/main" id="{3E36A234-8BC3-7152-458B-09A885694CED}"/>
                  </a:ext>
                </a:extLst>
              </p:cNvPr>
              <p:cNvSpPr txBox="1"/>
              <p:nvPr userDrawn="1"/>
            </p:nvSpPr>
            <p:spPr>
              <a:xfrm>
                <a:off x="366860" y="777621"/>
                <a:ext cx="777621" cy="7776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t" anchorCtr="0">
                <a:noAutofit/>
              </a:bodyPr>
              <a:lstStyle/>
              <a:p>
                <a:pPr marL="0" lvl="0" indent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700" kern="1200">
                    <a:latin typeface="Outfit Medium" pitchFamily="2" charset="0"/>
                    <a:hlinkClick r:id="rId5"/>
                  </a:rPr>
                  <a:t>@hankintakeino</a:t>
                </a:r>
                <a:endParaRPr lang="en-FI" sz="700" kern="1200">
                  <a:latin typeface="Outfit Medium" pitchFamily="2" charset="0"/>
                </a:endParaRPr>
              </a:p>
            </p:txBody>
          </p:sp>
        </p:grp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F9E1AAF0-3BB4-AF74-C541-59A93FBFEB98}"/>
                </a:ext>
              </a:extLst>
            </p:cNvPr>
            <p:cNvSpPr/>
            <p:nvPr userDrawn="1"/>
          </p:nvSpPr>
          <p:spPr>
            <a:xfrm>
              <a:off x="4116481" y="3823626"/>
              <a:ext cx="318840" cy="328684"/>
            </a:xfrm>
            <a:prstGeom prst="rect">
              <a:avLst/>
            </a:prstGeom>
            <a:blipFill>
              <a:blip r:embed="rId6">
                <a:biLevel thresh="75000"/>
                <a:extLst>
                  <a:ext uri="{837473B0-CC2E-450A-ABE3-18F120FF3D39}">
                    <a1611:picAttrSrcUrl xmlns:a1611="http://schemas.microsoft.com/office/drawing/2016/11/main" r:id="rId7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6" name="Ryhmä 15">
              <a:extLst>
                <a:ext uri="{FF2B5EF4-FFF2-40B4-BE49-F238E27FC236}">
                  <a16:creationId xmlns:a16="http://schemas.microsoft.com/office/drawing/2014/main" id="{61219953-63A6-E515-E589-0B2087EE124F}"/>
                </a:ext>
              </a:extLst>
            </p:cNvPr>
            <p:cNvGrpSpPr/>
            <p:nvPr userDrawn="1"/>
          </p:nvGrpSpPr>
          <p:grpSpPr>
            <a:xfrm>
              <a:off x="3743713" y="4318722"/>
              <a:ext cx="1073583" cy="777621"/>
              <a:chOff x="1144895" y="777621"/>
              <a:chExt cx="1073583" cy="777621"/>
            </a:xfrm>
          </p:grpSpPr>
          <p:sp>
            <p:nvSpPr>
              <p:cNvPr id="25" name="Suorakulmio 24">
                <a:extLst>
                  <a:ext uri="{FF2B5EF4-FFF2-40B4-BE49-F238E27FC236}">
                    <a16:creationId xmlns:a16="http://schemas.microsoft.com/office/drawing/2014/main" id="{73697FBE-69BD-9829-7A2A-370F8B05B187}"/>
                  </a:ext>
                </a:extLst>
              </p:cNvPr>
              <p:cNvSpPr/>
              <p:nvPr userDrawn="1"/>
            </p:nvSpPr>
            <p:spPr>
              <a:xfrm>
                <a:off x="1144895" y="777621"/>
                <a:ext cx="1073583" cy="777621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Tekstiruutu 25">
                <a:extLst>
                  <a:ext uri="{FF2B5EF4-FFF2-40B4-BE49-F238E27FC236}">
                    <a16:creationId xmlns:a16="http://schemas.microsoft.com/office/drawing/2014/main" id="{FA50B3AC-C2C4-55C5-AFA3-17D844ABF090}"/>
                  </a:ext>
                </a:extLst>
              </p:cNvPr>
              <p:cNvSpPr txBox="1"/>
              <p:nvPr userDrawn="1"/>
            </p:nvSpPr>
            <p:spPr>
              <a:xfrm>
                <a:off x="1144895" y="777621"/>
                <a:ext cx="1073583" cy="7776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t" anchorCtr="0">
                <a:noAutofit/>
              </a:bodyPr>
              <a:lstStyle/>
              <a:p>
                <a:pPr marL="0" lvl="0" indent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700" kern="1200">
                    <a:latin typeface="Outfit Medium" pitchFamily="2" charset="0"/>
                    <a:hlinkClick r:id="rId8"/>
                  </a:rPr>
                  <a:t>@keino-osaamiskeskus</a:t>
                </a:r>
                <a:endParaRPr lang="en-FI" sz="700" kern="1200">
                  <a:latin typeface="Outfit Medium" pitchFamily="2" charset="0"/>
                </a:endParaRPr>
              </a:p>
            </p:txBody>
          </p:sp>
        </p:grp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1824C87-F7BE-0C2C-12ED-4FD43BCED23A}"/>
                </a:ext>
              </a:extLst>
            </p:cNvPr>
            <p:cNvSpPr/>
            <p:nvPr userDrawn="1"/>
          </p:nvSpPr>
          <p:spPr>
            <a:xfrm>
              <a:off x="5004048" y="3681049"/>
              <a:ext cx="414619" cy="560913"/>
            </a:xfrm>
            <a:prstGeom prst="rect">
              <a:avLst/>
            </a:prstGeom>
            <a:blipFill>
              <a:blip r:embed="rId9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8" name="Ryhmä 17">
              <a:extLst>
                <a:ext uri="{FF2B5EF4-FFF2-40B4-BE49-F238E27FC236}">
                  <a16:creationId xmlns:a16="http://schemas.microsoft.com/office/drawing/2014/main" id="{FEB59BD0-F7A0-1E95-36F8-BC2F2EF5431A}"/>
                </a:ext>
              </a:extLst>
            </p:cNvPr>
            <p:cNvGrpSpPr/>
            <p:nvPr userDrawn="1"/>
          </p:nvGrpSpPr>
          <p:grpSpPr>
            <a:xfrm>
              <a:off x="4817710" y="4318722"/>
              <a:ext cx="777621" cy="777621"/>
              <a:chOff x="2218892" y="777621"/>
              <a:chExt cx="777621" cy="777621"/>
            </a:xfrm>
          </p:grpSpPr>
          <p:sp>
            <p:nvSpPr>
              <p:cNvPr id="23" name="Suorakulmio 22">
                <a:extLst>
                  <a:ext uri="{FF2B5EF4-FFF2-40B4-BE49-F238E27FC236}">
                    <a16:creationId xmlns:a16="http://schemas.microsoft.com/office/drawing/2014/main" id="{63B1FF24-2FE7-E18B-828F-DFC65BEBEB3C}"/>
                  </a:ext>
                </a:extLst>
              </p:cNvPr>
              <p:cNvSpPr/>
              <p:nvPr userDrawn="1"/>
            </p:nvSpPr>
            <p:spPr>
              <a:xfrm>
                <a:off x="2218892" y="777621"/>
                <a:ext cx="777621" cy="777621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4" name="Tekstiruutu 23">
                <a:extLst>
                  <a:ext uri="{FF2B5EF4-FFF2-40B4-BE49-F238E27FC236}">
                    <a16:creationId xmlns:a16="http://schemas.microsoft.com/office/drawing/2014/main" id="{CD2076DC-8C0D-549B-9962-E2E521D0230A}"/>
                  </a:ext>
                </a:extLst>
              </p:cNvPr>
              <p:cNvSpPr txBox="1"/>
              <p:nvPr userDrawn="1"/>
            </p:nvSpPr>
            <p:spPr>
              <a:xfrm>
                <a:off x="2218892" y="777621"/>
                <a:ext cx="777621" cy="7776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t" anchorCtr="0">
                <a:noAutofit/>
              </a:bodyPr>
              <a:lstStyle/>
              <a:p>
                <a:pPr marL="0" lvl="0" indent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700" kern="1200">
                    <a:latin typeface="Outfit Medium" pitchFamily="2" charset="0"/>
                    <a:hlinkClick r:id="rId10"/>
                  </a:rPr>
                  <a:t>@hankintakeino</a:t>
                </a:r>
                <a:endParaRPr lang="en-FI" sz="700" kern="1200">
                  <a:latin typeface="Outfit Medium" pitchFamily="2" charset="0"/>
                </a:endParaRPr>
              </a:p>
            </p:txBody>
          </p:sp>
        </p:grpSp>
        <p:sp>
          <p:nvSpPr>
            <p:cNvPr id="19" name="Suorakulmio 18" descr="Internet tasaisella täytöllä">
              <a:extLst>
                <a:ext uri="{FF2B5EF4-FFF2-40B4-BE49-F238E27FC236}">
                  <a16:creationId xmlns:a16="http://schemas.microsoft.com/office/drawing/2014/main" id="{53561760-0A66-90A9-E481-D307FD2E757B}"/>
                </a:ext>
              </a:extLst>
            </p:cNvPr>
            <p:cNvSpPr/>
            <p:nvPr userDrawn="1"/>
          </p:nvSpPr>
          <p:spPr>
            <a:xfrm>
              <a:off x="5717770" y="3715560"/>
              <a:ext cx="543246" cy="512530"/>
            </a:xfrm>
            <a:prstGeom prst="rect">
              <a:avLst/>
            </a:prstGeom>
            <a:blipFill>
              <a:blip r:embed="rId11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0" name="Ryhmä 19">
              <a:extLst>
                <a:ext uri="{FF2B5EF4-FFF2-40B4-BE49-F238E27FC236}">
                  <a16:creationId xmlns:a16="http://schemas.microsoft.com/office/drawing/2014/main" id="{85C7C640-DB00-46A8-E48D-B5E1BB4B74AE}"/>
                </a:ext>
              </a:extLst>
            </p:cNvPr>
            <p:cNvGrpSpPr/>
            <p:nvPr userDrawn="1"/>
          </p:nvGrpSpPr>
          <p:grpSpPr>
            <a:xfrm>
              <a:off x="5595745" y="4318722"/>
              <a:ext cx="777621" cy="777621"/>
              <a:chOff x="2996927" y="777621"/>
              <a:chExt cx="777621" cy="777621"/>
            </a:xfrm>
          </p:grpSpPr>
          <p:sp>
            <p:nvSpPr>
              <p:cNvPr id="21" name="Suorakulmio 20">
                <a:extLst>
                  <a:ext uri="{FF2B5EF4-FFF2-40B4-BE49-F238E27FC236}">
                    <a16:creationId xmlns:a16="http://schemas.microsoft.com/office/drawing/2014/main" id="{F7728D00-F2B5-3759-5E9D-09CEAA47E6C9}"/>
                  </a:ext>
                </a:extLst>
              </p:cNvPr>
              <p:cNvSpPr/>
              <p:nvPr userDrawn="1"/>
            </p:nvSpPr>
            <p:spPr>
              <a:xfrm>
                <a:off x="2996927" y="777621"/>
                <a:ext cx="777621" cy="777621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Tekstiruutu 21">
                <a:extLst>
                  <a:ext uri="{FF2B5EF4-FFF2-40B4-BE49-F238E27FC236}">
                    <a16:creationId xmlns:a16="http://schemas.microsoft.com/office/drawing/2014/main" id="{5F130731-D985-29EF-13A6-BD92A8E280FA}"/>
                  </a:ext>
                </a:extLst>
              </p:cNvPr>
              <p:cNvSpPr txBox="1"/>
              <p:nvPr userDrawn="1"/>
            </p:nvSpPr>
            <p:spPr>
              <a:xfrm>
                <a:off x="2996927" y="777621"/>
                <a:ext cx="777621" cy="7776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t" anchorCtr="0">
                <a:noAutofit/>
              </a:bodyPr>
              <a:lstStyle/>
              <a:p>
                <a:pPr marL="0" lvl="0" indent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700" kern="1200">
                    <a:latin typeface="Outfit Medium" pitchFamily="2" charset="0"/>
                    <a:hlinkClick r:id="rId13"/>
                  </a:rPr>
                  <a:t>hankintakeino.fi</a:t>
                </a:r>
                <a:endParaRPr lang="en-FI" sz="700" kern="1200">
                  <a:latin typeface="Outfit Medium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2242575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.">
    <p:bg>
      <p:bgPr>
        <a:solidFill>
          <a:srgbClr val="FFC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7042FE-A5EC-EB40-B960-38FC4F5D1F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567F09A-1233-D040-9A81-839CAA633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921" y="4822290"/>
            <a:ext cx="982513" cy="107169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lvl1pPr algn="l">
              <a:defRPr sz="521" spc="0" baseline="0">
                <a:solidFill>
                  <a:srgbClr val="003C60"/>
                </a:solidFill>
                <a:latin typeface="Outfit" pitchFamily="2" charset="0"/>
                <a:ea typeface="PT Root UI" panose="020B0303020202020204" pitchFamily="34" charset="77"/>
              </a:defRPr>
            </a:lvl1pPr>
          </a:lstStyle>
          <a:p>
            <a:fld id="{433E2D65-C86D-8447-A936-C2DA886D7FB9}" type="datetime4">
              <a:rPr lang="fi-FI" smtClean="0"/>
              <a:t>24. marraskuu 2023</a:t>
            </a:fld>
            <a:endParaRPr lang="fi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7F0C0D1-554B-9C4A-8D4A-20087BA5E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90535" y="4822825"/>
            <a:ext cx="323645" cy="106633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lvl1pPr algn="r">
              <a:defRPr sz="521" spc="-30" baseline="0">
                <a:solidFill>
                  <a:srgbClr val="003C60"/>
                </a:solidFill>
                <a:latin typeface="Outfit" pitchFamily="2" charset="0"/>
                <a:ea typeface="PT Root UI" panose="020B0303020202020204" pitchFamily="34" charset="77"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FA48346-88E0-AB45-9809-CA482BE9F099}"/>
              </a:ext>
            </a:extLst>
          </p:cNvPr>
          <p:cNvSpPr txBox="1">
            <a:spLocks/>
          </p:cNvSpPr>
          <p:nvPr userDrawn="1"/>
        </p:nvSpPr>
        <p:spPr>
          <a:xfrm>
            <a:off x="1310332" y="4822290"/>
            <a:ext cx="982513" cy="107169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defPPr>
              <a:defRPr lang="fi-FI"/>
            </a:defPPr>
            <a:lvl1pPr marL="0" algn="l" defTabSz="687083" rtl="0" eaLnBrk="1" latinLnBrk="0" hangingPunct="1">
              <a:defRPr sz="521" kern="1200" spc="0" baseline="0">
                <a:solidFill>
                  <a:srgbClr val="003C60"/>
                </a:solidFill>
                <a:latin typeface="Outfit" pitchFamily="2" charset="0"/>
                <a:ea typeface="PT Root UI" panose="020B0303020202020204" pitchFamily="34" charset="77"/>
                <a:cs typeface="+mn-cs"/>
              </a:defRPr>
            </a:lvl1pPr>
            <a:lvl2pPr marL="34354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083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624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4165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707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1249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4790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833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KEINO-</a:t>
            </a:r>
            <a:r>
              <a:rPr lang="en-US" err="1"/>
              <a:t>Osaamiskeskus</a:t>
            </a:r>
            <a:endParaRPr lang="fi-FI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B839FBEB-2FD1-164A-B567-86A8C56D80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5429" y="2643758"/>
            <a:ext cx="6531943" cy="803841"/>
          </a:xfrm>
        </p:spPr>
        <p:txBody>
          <a:bodyPr anchor="b"/>
          <a:lstStyle>
            <a:lvl1pPr marL="0" indent="0" algn="ctr">
              <a:buFontTx/>
              <a:buNone/>
              <a:defRPr sz="1488">
                <a:solidFill>
                  <a:srgbClr val="003C60"/>
                </a:solidFill>
              </a:defRPr>
            </a:lvl1pPr>
            <a:lvl2pPr marL="265762" indent="0" algn="ctr">
              <a:buFontTx/>
              <a:buNone/>
              <a:defRPr sz="1339"/>
            </a:lvl2pPr>
            <a:lvl3pPr marL="531524" indent="0" algn="ctr">
              <a:buFontTx/>
              <a:buNone/>
              <a:defRPr sz="1191"/>
            </a:lvl3pPr>
            <a:lvl4pPr marL="797287" indent="0" algn="ctr">
              <a:buFontTx/>
              <a:buNone/>
              <a:defRPr sz="1042"/>
            </a:lvl4pPr>
            <a:lvl5pPr marL="1070136" indent="0" algn="ctr">
              <a:buFontTx/>
              <a:buNone/>
              <a:defRPr sz="1042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971DB291-5362-DF23-CFF3-B2F43CB29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96" y="1606467"/>
            <a:ext cx="5774607" cy="1037291"/>
          </a:xfrm>
          <a:prstGeom prst="rect">
            <a:avLst/>
          </a:prstGeom>
        </p:spPr>
      </p:pic>
      <p:grpSp>
        <p:nvGrpSpPr>
          <p:cNvPr id="2" name="Ryhmä 1">
            <a:extLst>
              <a:ext uri="{FF2B5EF4-FFF2-40B4-BE49-F238E27FC236}">
                <a16:creationId xmlns:a16="http://schemas.microsoft.com/office/drawing/2014/main" id="{9FF836CD-2FBF-7E43-0947-B6BE6CE8E9C1}"/>
              </a:ext>
            </a:extLst>
          </p:cNvPr>
          <p:cNvGrpSpPr/>
          <p:nvPr userDrawn="1"/>
        </p:nvGrpSpPr>
        <p:grpSpPr>
          <a:xfrm>
            <a:off x="2987824" y="3698311"/>
            <a:ext cx="3190498" cy="1300457"/>
            <a:chOff x="2965678" y="3681049"/>
            <a:chExt cx="3407688" cy="141529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E0F951E4-A131-7A88-6A56-BC2783A63DB7}"/>
                </a:ext>
              </a:extLst>
            </p:cNvPr>
            <p:cNvSpPr/>
            <p:nvPr userDrawn="1"/>
          </p:nvSpPr>
          <p:spPr>
            <a:xfrm>
              <a:off x="3123418" y="3744592"/>
              <a:ext cx="491160" cy="483501"/>
            </a:xfrm>
            <a:prstGeom prst="rect">
              <a:avLst/>
            </a:prstGeom>
            <a:blipFill>
              <a:blip r:embed="rId4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6" name="Ryhmä 15">
              <a:extLst>
                <a:ext uri="{FF2B5EF4-FFF2-40B4-BE49-F238E27FC236}">
                  <a16:creationId xmlns:a16="http://schemas.microsoft.com/office/drawing/2014/main" id="{02A07D51-8041-F2EF-ADED-D4C6C56A1015}"/>
                </a:ext>
              </a:extLst>
            </p:cNvPr>
            <p:cNvGrpSpPr/>
            <p:nvPr userDrawn="1"/>
          </p:nvGrpSpPr>
          <p:grpSpPr>
            <a:xfrm>
              <a:off x="2965678" y="4318722"/>
              <a:ext cx="777621" cy="777621"/>
              <a:chOff x="366860" y="777621"/>
              <a:chExt cx="777621" cy="777621"/>
            </a:xfrm>
          </p:grpSpPr>
          <p:sp>
            <p:nvSpPr>
              <p:cNvPr id="29" name="Suorakulmio 28">
                <a:extLst>
                  <a:ext uri="{FF2B5EF4-FFF2-40B4-BE49-F238E27FC236}">
                    <a16:creationId xmlns:a16="http://schemas.microsoft.com/office/drawing/2014/main" id="{16EDEA06-A60C-FD68-37AC-80D37082614D}"/>
                  </a:ext>
                </a:extLst>
              </p:cNvPr>
              <p:cNvSpPr/>
              <p:nvPr userDrawn="1"/>
            </p:nvSpPr>
            <p:spPr>
              <a:xfrm>
                <a:off x="366860" y="777621"/>
                <a:ext cx="777621" cy="777621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Tekstiruutu 29">
                <a:extLst>
                  <a:ext uri="{FF2B5EF4-FFF2-40B4-BE49-F238E27FC236}">
                    <a16:creationId xmlns:a16="http://schemas.microsoft.com/office/drawing/2014/main" id="{1B3075B9-150E-830E-4F64-0A045ED9A19D}"/>
                  </a:ext>
                </a:extLst>
              </p:cNvPr>
              <p:cNvSpPr txBox="1"/>
              <p:nvPr userDrawn="1"/>
            </p:nvSpPr>
            <p:spPr>
              <a:xfrm>
                <a:off x="366860" y="777621"/>
                <a:ext cx="777621" cy="7776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t" anchorCtr="0">
                <a:noAutofit/>
              </a:bodyPr>
              <a:lstStyle/>
              <a:p>
                <a:pPr marL="0" lvl="0" indent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700" kern="1200">
                    <a:latin typeface="Outfit Medium" pitchFamily="2" charset="0"/>
                    <a:hlinkClick r:id="rId5"/>
                  </a:rPr>
                  <a:t>@hankintakeino</a:t>
                </a:r>
                <a:endParaRPr lang="en-FI" sz="700" kern="1200">
                  <a:latin typeface="Outfit Medium" pitchFamily="2" charset="0"/>
                </a:endParaRPr>
              </a:p>
            </p:txBody>
          </p:sp>
        </p:grp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ACD83D50-9D9D-4043-6BE2-5C98E75059FF}"/>
                </a:ext>
              </a:extLst>
            </p:cNvPr>
            <p:cNvSpPr/>
            <p:nvPr userDrawn="1"/>
          </p:nvSpPr>
          <p:spPr>
            <a:xfrm>
              <a:off x="4116481" y="3823626"/>
              <a:ext cx="318840" cy="328684"/>
            </a:xfrm>
            <a:prstGeom prst="rect">
              <a:avLst/>
            </a:prstGeom>
            <a:blipFill>
              <a:blip r:embed="rId6">
                <a:biLevel thresh="75000"/>
                <a:extLst>
                  <a:ext uri="{837473B0-CC2E-450A-ABE3-18F120FF3D39}">
                    <a1611:picAttrSrcUrl xmlns:a1611="http://schemas.microsoft.com/office/drawing/2016/11/main" r:id="rId7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8" name="Ryhmä 17">
              <a:extLst>
                <a:ext uri="{FF2B5EF4-FFF2-40B4-BE49-F238E27FC236}">
                  <a16:creationId xmlns:a16="http://schemas.microsoft.com/office/drawing/2014/main" id="{70229E85-C8A1-E44F-5DBF-E077BDFE28BF}"/>
                </a:ext>
              </a:extLst>
            </p:cNvPr>
            <p:cNvGrpSpPr/>
            <p:nvPr userDrawn="1"/>
          </p:nvGrpSpPr>
          <p:grpSpPr>
            <a:xfrm>
              <a:off x="3743713" y="4318722"/>
              <a:ext cx="1073583" cy="777621"/>
              <a:chOff x="1144895" y="777621"/>
              <a:chExt cx="1073583" cy="777621"/>
            </a:xfrm>
          </p:grpSpPr>
          <p:sp>
            <p:nvSpPr>
              <p:cNvPr id="27" name="Suorakulmio 26">
                <a:extLst>
                  <a:ext uri="{FF2B5EF4-FFF2-40B4-BE49-F238E27FC236}">
                    <a16:creationId xmlns:a16="http://schemas.microsoft.com/office/drawing/2014/main" id="{5F8A392A-8C46-DA87-A3F2-FD771F728D00}"/>
                  </a:ext>
                </a:extLst>
              </p:cNvPr>
              <p:cNvSpPr/>
              <p:nvPr userDrawn="1"/>
            </p:nvSpPr>
            <p:spPr>
              <a:xfrm>
                <a:off x="1144895" y="777621"/>
                <a:ext cx="1073583" cy="777621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Tekstiruutu 27">
                <a:extLst>
                  <a:ext uri="{FF2B5EF4-FFF2-40B4-BE49-F238E27FC236}">
                    <a16:creationId xmlns:a16="http://schemas.microsoft.com/office/drawing/2014/main" id="{B377A1D1-2CB2-5098-BD84-DA3CECCDF160}"/>
                  </a:ext>
                </a:extLst>
              </p:cNvPr>
              <p:cNvSpPr txBox="1"/>
              <p:nvPr userDrawn="1"/>
            </p:nvSpPr>
            <p:spPr>
              <a:xfrm>
                <a:off x="1144895" y="777621"/>
                <a:ext cx="1073583" cy="7776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t" anchorCtr="0">
                <a:noAutofit/>
              </a:bodyPr>
              <a:lstStyle/>
              <a:p>
                <a:pPr marL="0" lvl="0" indent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700" kern="1200">
                    <a:latin typeface="Outfit Medium" pitchFamily="2" charset="0"/>
                    <a:hlinkClick r:id="rId8"/>
                  </a:rPr>
                  <a:t>@keino-osaamiskeskus</a:t>
                </a:r>
                <a:endParaRPr lang="en-FI" sz="700" kern="1200">
                  <a:latin typeface="Outfit Medium" pitchFamily="2" charset="0"/>
                </a:endParaRPr>
              </a:p>
            </p:txBody>
          </p:sp>
        </p:grp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465C1645-7A17-23C4-B2DD-7B0D51D9E5CD}"/>
                </a:ext>
              </a:extLst>
            </p:cNvPr>
            <p:cNvSpPr/>
            <p:nvPr userDrawn="1"/>
          </p:nvSpPr>
          <p:spPr>
            <a:xfrm>
              <a:off x="5004048" y="3681049"/>
              <a:ext cx="414619" cy="560913"/>
            </a:xfrm>
            <a:prstGeom prst="rect">
              <a:avLst/>
            </a:prstGeom>
            <a:blipFill>
              <a:blip r:embed="rId9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0" name="Ryhmä 19">
              <a:extLst>
                <a:ext uri="{FF2B5EF4-FFF2-40B4-BE49-F238E27FC236}">
                  <a16:creationId xmlns:a16="http://schemas.microsoft.com/office/drawing/2014/main" id="{7CBD4D67-6BB0-4191-7867-828DB878CAEB}"/>
                </a:ext>
              </a:extLst>
            </p:cNvPr>
            <p:cNvGrpSpPr/>
            <p:nvPr userDrawn="1"/>
          </p:nvGrpSpPr>
          <p:grpSpPr>
            <a:xfrm>
              <a:off x="4817710" y="4318722"/>
              <a:ext cx="777621" cy="777621"/>
              <a:chOff x="2218892" y="777621"/>
              <a:chExt cx="777621" cy="777621"/>
            </a:xfrm>
          </p:grpSpPr>
          <p:sp>
            <p:nvSpPr>
              <p:cNvPr id="25" name="Suorakulmio 24">
                <a:extLst>
                  <a:ext uri="{FF2B5EF4-FFF2-40B4-BE49-F238E27FC236}">
                    <a16:creationId xmlns:a16="http://schemas.microsoft.com/office/drawing/2014/main" id="{188E2209-F40A-955D-CCDB-2FFA0B6B7ED4}"/>
                  </a:ext>
                </a:extLst>
              </p:cNvPr>
              <p:cNvSpPr/>
              <p:nvPr userDrawn="1"/>
            </p:nvSpPr>
            <p:spPr>
              <a:xfrm>
                <a:off x="2218892" y="777621"/>
                <a:ext cx="777621" cy="777621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Tekstiruutu 25">
                <a:extLst>
                  <a:ext uri="{FF2B5EF4-FFF2-40B4-BE49-F238E27FC236}">
                    <a16:creationId xmlns:a16="http://schemas.microsoft.com/office/drawing/2014/main" id="{F3DC0479-E5F4-DE51-3254-F6C4B89432DB}"/>
                  </a:ext>
                </a:extLst>
              </p:cNvPr>
              <p:cNvSpPr txBox="1"/>
              <p:nvPr userDrawn="1"/>
            </p:nvSpPr>
            <p:spPr>
              <a:xfrm>
                <a:off x="2218892" y="777621"/>
                <a:ext cx="777621" cy="7776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t" anchorCtr="0">
                <a:noAutofit/>
              </a:bodyPr>
              <a:lstStyle/>
              <a:p>
                <a:pPr marL="0" lvl="0" indent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700" kern="1200">
                    <a:latin typeface="Outfit Medium" pitchFamily="2" charset="0"/>
                    <a:hlinkClick r:id="rId10"/>
                  </a:rPr>
                  <a:t>@hankintakeino</a:t>
                </a:r>
                <a:endParaRPr lang="en-FI" sz="700" kern="1200">
                  <a:latin typeface="Outfit Medium" pitchFamily="2" charset="0"/>
                </a:endParaRPr>
              </a:p>
            </p:txBody>
          </p:sp>
        </p:grpSp>
        <p:sp>
          <p:nvSpPr>
            <p:cNvPr id="21" name="Suorakulmio 20" descr="Internet tasaisella täytöllä">
              <a:extLst>
                <a:ext uri="{FF2B5EF4-FFF2-40B4-BE49-F238E27FC236}">
                  <a16:creationId xmlns:a16="http://schemas.microsoft.com/office/drawing/2014/main" id="{8ED79D35-E02C-8E61-0F86-865D8F48C8ED}"/>
                </a:ext>
              </a:extLst>
            </p:cNvPr>
            <p:cNvSpPr/>
            <p:nvPr userDrawn="1"/>
          </p:nvSpPr>
          <p:spPr>
            <a:xfrm>
              <a:off x="5717770" y="3715560"/>
              <a:ext cx="543246" cy="512530"/>
            </a:xfrm>
            <a:prstGeom prst="rect">
              <a:avLst/>
            </a:prstGeom>
            <a:blipFill>
              <a:blip r:embed="rId11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2" name="Ryhmä 21">
              <a:extLst>
                <a:ext uri="{FF2B5EF4-FFF2-40B4-BE49-F238E27FC236}">
                  <a16:creationId xmlns:a16="http://schemas.microsoft.com/office/drawing/2014/main" id="{312C3DBE-B424-7316-431E-A6926488025A}"/>
                </a:ext>
              </a:extLst>
            </p:cNvPr>
            <p:cNvGrpSpPr/>
            <p:nvPr userDrawn="1"/>
          </p:nvGrpSpPr>
          <p:grpSpPr>
            <a:xfrm>
              <a:off x="5595745" y="4318722"/>
              <a:ext cx="777621" cy="777621"/>
              <a:chOff x="2996927" y="777621"/>
              <a:chExt cx="777621" cy="777621"/>
            </a:xfrm>
          </p:grpSpPr>
          <p:sp>
            <p:nvSpPr>
              <p:cNvPr id="23" name="Suorakulmio 22">
                <a:extLst>
                  <a:ext uri="{FF2B5EF4-FFF2-40B4-BE49-F238E27FC236}">
                    <a16:creationId xmlns:a16="http://schemas.microsoft.com/office/drawing/2014/main" id="{8DBD83D3-89A7-0477-04B6-1158D86F7DC5}"/>
                  </a:ext>
                </a:extLst>
              </p:cNvPr>
              <p:cNvSpPr/>
              <p:nvPr userDrawn="1"/>
            </p:nvSpPr>
            <p:spPr>
              <a:xfrm>
                <a:off x="2996927" y="777621"/>
                <a:ext cx="777621" cy="777621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4" name="Tekstiruutu 23">
                <a:extLst>
                  <a:ext uri="{FF2B5EF4-FFF2-40B4-BE49-F238E27FC236}">
                    <a16:creationId xmlns:a16="http://schemas.microsoft.com/office/drawing/2014/main" id="{D37F13AD-03DC-E792-E0FC-F19D141F1A0C}"/>
                  </a:ext>
                </a:extLst>
              </p:cNvPr>
              <p:cNvSpPr txBox="1"/>
              <p:nvPr userDrawn="1"/>
            </p:nvSpPr>
            <p:spPr>
              <a:xfrm>
                <a:off x="2996927" y="777621"/>
                <a:ext cx="777621" cy="7776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t" anchorCtr="0">
                <a:noAutofit/>
              </a:bodyPr>
              <a:lstStyle/>
              <a:p>
                <a:pPr marL="0" lvl="0" indent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700" kern="1200">
                    <a:latin typeface="Outfit Medium" pitchFamily="2" charset="0"/>
                    <a:hlinkClick r:id="rId13"/>
                  </a:rPr>
                  <a:t>hankintakeino.fi</a:t>
                </a:r>
                <a:endParaRPr lang="en-FI" sz="700" kern="1200">
                  <a:latin typeface="Outfit Medium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1425261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-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1D0E41-28A4-CC47-8ACC-CE6B5F8DDC31}"/>
              </a:ext>
            </a:extLst>
          </p:cNvPr>
          <p:cNvSpPr/>
          <p:nvPr userDrawn="1"/>
        </p:nvSpPr>
        <p:spPr>
          <a:xfrm>
            <a:off x="1" y="0"/>
            <a:ext cx="871161" cy="5143500"/>
          </a:xfrm>
          <a:prstGeom prst="rect">
            <a:avLst/>
          </a:prstGeom>
          <a:solidFill>
            <a:srgbClr val="74D1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44" tIns="34022" rIns="68044" bIns="340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7">
              <a:solidFill>
                <a:srgbClr val="46261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" y="0"/>
            <a:ext cx="871161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44" tIns="34022" rIns="68044" bIns="340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7">
              <a:solidFill>
                <a:srgbClr val="46261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83755F7-1895-D74D-B7EF-E80EA3F680B4}" type="datetime4">
              <a:rPr lang="fi-FI" smtClean="0"/>
              <a:t>24. marraskuu 2023</a:t>
            </a:fld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789772" y="1071392"/>
            <a:ext cx="3972884" cy="757408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2380" b="1">
                <a:solidFill>
                  <a:srgbClr val="003C60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789772" y="1954590"/>
            <a:ext cx="3972884" cy="2332373"/>
          </a:xfrm>
        </p:spPr>
        <p:txBody>
          <a:bodyPr/>
          <a:lstStyle>
            <a:lvl1pPr marL="0" indent="0" algn="l">
              <a:buFontTx/>
              <a:buNone/>
              <a:defRPr sz="1339">
                <a:solidFill>
                  <a:srgbClr val="003C60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326920" y="1071391"/>
            <a:ext cx="4136232" cy="3215573"/>
          </a:xfrm>
          <a:prstGeom prst="roundRect">
            <a:avLst>
              <a:gd name="adj" fmla="val 8111"/>
            </a:avLst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8490" y="4554368"/>
            <a:ext cx="54166" cy="209080"/>
          </a:xfrm>
          <a:prstGeom prst="rect">
            <a:avLst/>
          </a:prstGeom>
          <a:noFill/>
        </p:spPr>
        <p:txBody>
          <a:bodyPr wrap="none" lIns="26789" tIns="26789" rIns="26789" bIns="26789" rtlCol="0">
            <a:spAutoFit/>
          </a:bodyPr>
          <a:lstStyle/>
          <a:p>
            <a:endParaRPr lang="en-US" sz="1007" spc="-30">
              <a:solidFill>
                <a:schemeClr val="accent1"/>
              </a:solidFill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B47BCEC-C1CC-EE48-85BF-D60CDB7F17FB}"/>
              </a:ext>
            </a:extLst>
          </p:cNvPr>
          <p:cNvSpPr txBox="1">
            <a:spLocks/>
          </p:cNvSpPr>
          <p:nvPr/>
        </p:nvSpPr>
        <p:spPr>
          <a:xfrm>
            <a:off x="1310332" y="4822290"/>
            <a:ext cx="982513" cy="107169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defPPr>
              <a:defRPr lang="fi-FI"/>
            </a:defPPr>
            <a:lvl1pPr marL="0" algn="l" defTabSz="687083" rtl="0" eaLnBrk="1" latinLnBrk="0" hangingPunct="1">
              <a:defRPr sz="521" kern="1200" spc="0" baseline="0">
                <a:solidFill>
                  <a:srgbClr val="003C60"/>
                </a:solidFill>
                <a:latin typeface="Outfit" pitchFamily="2" charset="0"/>
                <a:ea typeface="PT Root UI" panose="020B0303020202020204" pitchFamily="34" charset="77"/>
                <a:cs typeface="+mn-cs"/>
              </a:defRPr>
            </a:lvl1pPr>
            <a:lvl2pPr marL="34354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083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624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4165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707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1249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4790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833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KEINO-</a:t>
            </a:r>
            <a:r>
              <a:rPr lang="en-US" err="1"/>
              <a:t>Osaamiskeskus</a:t>
            </a:r>
            <a:endParaRPr lang="fi-FI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7A372C-0F0D-1B48-93B7-E36C927AFDBE}"/>
              </a:ext>
            </a:extLst>
          </p:cNvPr>
          <p:cNvSpPr txBox="1"/>
          <p:nvPr userDrawn="1"/>
        </p:nvSpPr>
        <p:spPr>
          <a:xfrm>
            <a:off x="2068490" y="4554368"/>
            <a:ext cx="54166" cy="209080"/>
          </a:xfrm>
          <a:prstGeom prst="rect">
            <a:avLst/>
          </a:prstGeom>
          <a:noFill/>
        </p:spPr>
        <p:txBody>
          <a:bodyPr wrap="none" lIns="26789" tIns="26789" rIns="26789" bIns="26789" rtlCol="0">
            <a:spAutoFit/>
          </a:bodyPr>
          <a:lstStyle/>
          <a:p>
            <a:endParaRPr lang="en-US" sz="1007" spc="-3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044026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anse leppäkert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4AE1884-E53E-0849-2C87-DB6EA49AE5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4AB4D1-10A6-02E7-B5BE-0ACD3388DD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996" y="4591174"/>
            <a:ext cx="1604167" cy="432584"/>
          </a:xfrm>
          <a:prstGeom prst="rect">
            <a:avLst/>
          </a:prstGeom>
        </p:spPr>
      </p:pic>
      <p:pic>
        <p:nvPicPr>
          <p:cNvPr id="5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213384-066A-3B23-542E-54FCCE8A30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26" y="358986"/>
            <a:ext cx="968397" cy="184456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DB3D6BF-E2E7-7EBB-1F3C-7F1F0604C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6213" y="1170060"/>
            <a:ext cx="6253917" cy="2417301"/>
          </a:xfrm>
        </p:spPr>
        <p:txBody>
          <a:bodyPr anchor="t">
            <a:normAutofit/>
          </a:bodyPr>
          <a:lstStyle>
            <a:lvl1pPr>
              <a:defRPr sz="2175"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err="1"/>
              <a:t>Napsauta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7" name="Title 9">
            <a:extLst>
              <a:ext uri="{FF2B5EF4-FFF2-40B4-BE49-F238E27FC236}">
                <a16:creationId xmlns:a16="http://schemas.microsoft.com/office/drawing/2014/main" id="{DDA2A779-17A8-50B3-5965-945C78A07C9B}"/>
              </a:ext>
            </a:extLst>
          </p:cNvPr>
          <p:cNvSpPr txBox="1">
            <a:spLocks/>
          </p:cNvSpPr>
          <p:nvPr userDrawn="1"/>
        </p:nvSpPr>
        <p:spPr>
          <a:xfrm>
            <a:off x="147895" y="4761751"/>
            <a:ext cx="1693604" cy="281937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spAutoFit/>
          </a:bodyPr>
          <a:lstStyle>
            <a:lvl1pPr algn="l" defTabSz="914400" rtl="0" eaLnBrk="1" latinLnBrk="0" hangingPunct="1">
              <a:lnSpc>
                <a:spcPts val="458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lvl="0" algn="l">
              <a:lnSpc>
                <a:spcPts val="1935"/>
              </a:lnSpc>
            </a:pPr>
            <a:r>
              <a:rPr lang="fi-FI" sz="1050" noProof="0" err="1">
                <a:solidFill>
                  <a:schemeClr val="bg1"/>
                </a:solidFill>
              </a:rPr>
              <a:t>www.motiva.fi</a:t>
            </a:r>
            <a:endParaRPr lang="fi-FI" sz="10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62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8136279" cy="994172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3943350" cy="3281363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56010-41A9-FC47-9C2E-FE7C78622EA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821579" y="1369219"/>
            <a:ext cx="3943350" cy="3281363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E1B5C28-F625-864F-A854-E08D05C80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9828" y="4779895"/>
            <a:ext cx="847123" cy="273844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24.11.2023</a:t>
            </a:fld>
            <a:endParaRPr lang="en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8244262-3B07-AF44-9A18-F3C1B189D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6951" y="4779895"/>
            <a:ext cx="5518926" cy="273844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8CBD489-BFAE-5348-9617-0E4AE1FCE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4779895"/>
            <a:ext cx="455303" cy="273844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512464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si_nu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A picture containing sitting, looking, dark, light&#10;&#10;Description automatically generated">
            <a:extLst>
              <a:ext uri="{FF2B5EF4-FFF2-40B4-BE49-F238E27FC236}">
                <a16:creationId xmlns:a16="http://schemas.microsoft.com/office/drawing/2014/main" id="{0AF71ACB-0242-E2AA-6ED2-9AE1C33284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951560" cy="514350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5D01446-BB8C-0A46-9DEC-1FD36D2E91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9828" y="4779895"/>
            <a:ext cx="847123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24.11.2023</a:t>
            </a:fld>
            <a:endParaRPr lang="en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669B2C6-C3FF-904D-94C0-FFCE5AD138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0626" y="4779895"/>
            <a:ext cx="3285251" cy="273844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A4A3EE3-E4C2-AA4F-A122-41F3053CF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4779895"/>
            <a:ext cx="455303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E45272-373D-B730-60C4-855A990F3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95" y="273844"/>
            <a:ext cx="5482019" cy="994172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526D8B9-4AC4-32ED-023E-2551C1CDE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8495" y="1369219"/>
            <a:ext cx="5482019" cy="3281363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pic>
        <p:nvPicPr>
          <p:cNvPr id="6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468E88B-D873-DB1C-1C36-01DC8ECF43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26" y="414593"/>
            <a:ext cx="968397" cy="1844566"/>
          </a:xfrm>
          <a:prstGeom prst="rect">
            <a:avLst/>
          </a:prstGeom>
          <a:effectLst>
            <a:outerShdw blurRad="76200" dist="12700" dir="5400000" algn="ctr" rotWithShape="0">
              <a:srgbClr val="000000">
                <a:alpha val="3764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11080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välislide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084B35-81D5-CB4E-8083-63EF9B86C70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41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015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815" y="1723573"/>
            <a:ext cx="6146218" cy="1514445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5288D1-9DB0-EB43-985B-038606FF1AAB}"/>
              </a:ext>
            </a:extLst>
          </p:cNvPr>
          <p:cNvSpPr/>
          <p:nvPr userDrawn="1"/>
        </p:nvSpPr>
        <p:spPr>
          <a:xfrm>
            <a:off x="0" y="1"/>
            <a:ext cx="2821329" cy="1573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015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67F24-C134-3045-999D-D62C444EE595}"/>
              </a:ext>
            </a:extLst>
          </p:cNvPr>
          <p:cNvSpPr/>
          <p:nvPr userDrawn="1"/>
        </p:nvSpPr>
        <p:spPr>
          <a:xfrm>
            <a:off x="2821329" y="1"/>
            <a:ext cx="3533173" cy="157397"/>
          </a:xfrm>
          <a:prstGeom prst="rect">
            <a:avLst/>
          </a:prstGeom>
          <a:solidFill>
            <a:srgbClr val="7DD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015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E62FC0-D167-DD45-98BA-649F60DF24E8}"/>
              </a:ext>
            </a:extLst>
          </p:cNvPr>
          <p:cNvSpPr/>
          <p:nvPr userDrawn="1"/>
        </p:nvSpPr>
        <p:spPr>
          <a:xfrm>
            <a:off x="8172197" y="1"/>
            <a:ext cx="971804" cy="157397"/>
          </a:xfrm>
          <a:prstGeom prst="rect">
            <a:avLst/>
          </a:prstGeom>
          <a:solidFill>
            <a:srgbClr val="BDD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015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E58611-A686-1C49-B7EE-CD774CD0D2D9}"/>
              </a:ext>
            </a:extLst>
          </p:cNvPr>
          <p:cNvSpPr/>
          <p:nvPr userDrawn="1"/>
        </p:nvSpPr>
        <p:spPr>
          <a:xfrm>
            <a:off x="6354502" y="0"/>
            <a:ext cx="1817695" cy="157398"/>
          </a:xfrm>
          <a:prstGeom prst="rect">
            <a:avLst/>
          </a:prstGeom>
          <a:solidFill>
            <a:srgbClr val="F15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015"/>
              <a:t> </a:t>
            </a:r>
          </a:p>
        </p:txBody>
      </p:sp>
      <p:pic>
        <p:nvPicPr>
          <p:cNvPr id="6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7DA1AB-3F7A-D6FC-6F59-83D7BC9C5E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248" y="4555331"/>
            <a:ext cx="1157861" cy="312233"/>
          </a:xfrm>
          <a:prstGeom prst="rect">
            <a:avLst/>
          </a:prstGeom>
        </p:spPr>
      </p:pic>
      <p:pic>
        <p:nvPicPr>
          <p:cNvPr id="12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FBBD31-4DEB-6FE3-64FB-5482D6EB52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535699"/>
            <a:ext cx="521941" cy="99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665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pe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81363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78724E-253E-7C45-B952-FDA819322F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9828" y="4779895"/>
            <a:ext cx="847123" cy="273844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24.11.2023</a:t>
            </a:fld>
            <a:endParaRPr lang="en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0DAE94-3CE3-E941-88AC-FBD297545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6951" y="4779895"/>
            <a:ext cx="5518926" cy="273844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F24980-C134-2C45-95F2-83B1EF30F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4779895"/>
            <a:ext cx="455303" cy="273844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501448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marjat_nu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75DECDC1-2972-9F57-584B-2AC6C9426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2951560" cy="51435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1A1AF0A-3913-E447-9036-777516E6F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9828" y="4779895"/>
            <a:ext cx="847123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24.11.2023</a:t>
            </a:fld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71099C3-5DAA-2B4E-84DE-9BBE24EF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0626" y="4779895"/>
            <a:ext cx="3285251" cy="273844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428C3D8-1B87-2843-BA15-6B874B7D2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4779895"/>
            <a:ext cx="455303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D3BDBA-3DBC-B9AD-5510-388597C34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95" y="273844"/>
            <a:ext cx="5482019" cy="994172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2E5461-FC1A-9342-4C91-4B9EE9AC4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8495" y="1369219"/>
            <a:ext cx="5482019" cy="3281363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pic>
        <p:nvPicPr>
          <p:cNvPr id="3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C3F2EB-08F8-4F3D-3F9E-BD1C44A47A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26" y="414593"/>
            <a:ext cx="968397" cy="1844566"/>
          </a:xfrm>
          <a:prstGeom prst="rect">
            <a:avLst/>
          </a:prstGeom>
          <a:effectLst>
            <a:outerShdw blurRad="76200" dist="12700" dir="5400000" algn="ctr" rotWithShape="0">
              <a:srgbClr val="000000">
                <a:alpha val="3764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7238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8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marjat_nu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75DECDC1-2972-9F57-584B-2AC6C9426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2951560" cy="51435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1A1AF0A-3913-E447-9036-777516E6F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9828" y="4779895"/>
            <a:ext cx="847123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24.11.2023</a:t>
            </a:fld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71099C3-5DAA-2B4E-84DE-9BBE24EF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0626" y="4779895"/>
            <a:ext cx="3285251" cy="273844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428C3D8-1B87-2843-BA15-6B874B7D2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4779895"/>
            <a:ext cx="455303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D3BDBA-3DBC-B9AD-5510-388597C34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95" y="273844"/>
            <a:ext cx="5482019" cy="994172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2E5461-FC1A-9342-4C91-4B9EE9AC4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8495" y="1369219"/>
            <a:ext cx="5482019" cy="3281363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pic>
        <p:nvPicPr>
          <p:cNvPr id="3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C3F2EB-08F8-4F3D-3F9E-BD1C44A47A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26" y="414593"/>
            <a:ext cx="968397" cy="1844566"/>
          </a:xfrm>
          <a:prstGeom prst="rect">
            <a:avLst/>
          </a:prstGeom>
          <a:effectLst>
            <a:outerShdw blurRad="76200" dist="12700" dir="5400000" algn="ctr" rotWithShape="0">
              <a:srgbClr val="000000">
                <a:alpha val="3764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4416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8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-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6F6B8C-0A81-7A4C-968C-CF12A64F2E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003C60"/>
                </a:solidFill>
              </a:defRPr>
            </a:lvl1pPr>
          </a:lstStyle>
          <a:p>
            <a:fld id="{D2FD04E0-F923-1B48-A19A-FA7F9BC3EB08}" type="datetime4">
              <a:rPr lang="fi-FI" smtClean="0"/>
              <a:t>24. marraskuu 2023</a:t>
            </a:fld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3C60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282635" y="1131590"/>
            <a:ext cx="4578730" cy="1500359"/>
          </a:xfrm>
        </p:spPr>
        <p:txBody>
          <a:bodyPr anchor="b" anchorCtr="0"/>
          <a:lstStyle>
            <a:lvl1pPr algn="ctr">
              <a:lnSpc>
                <a:spcPct val="85000"/>
              </a:lnSpc>
              <a:defRPr sz="2800" b="0">
                <a:solidFill>
                  <a:srgbClr val="003C60"/>
                </a:solidFill>
                <a:latin typeface="Outfit SemiBold" pitchFamily="2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282635" y="2739118"/>
            <a:ext cx="4578730" cy="1018101"/>
          </a:xfrm>
        </p:spPr>
        <p:txBody>
          <a:bodyPr/>
          <a:lstStyle>
            <a:lvl1pPr marL="0" indent="0" algn="ctr">
              <a:buFontTx/>
              <a:buNone/>
              <a:defRPr sz="1339">
                <a:solidFill>
                  <a:srgbClr val="003C60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A1CDC1-2E4C-8D45-A159-EBB4E6C407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2368" y="381344"/>
            <a:ext cx="1399266" cy="264825"/>
          </a:xfrm>
          <a:prstGeom prst="rect">
            <a:avLst/>
          </a:prstGeom>
        </p:spPr>
      </p:pic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C47E628E-78C5-844E-BF28-E5BD55DC1E74}"/>
              </a:ext>
            </a:extLst>
          </p:cNvPr>
          <p:cNvSpPr txBox="1">
            <a:spLocks/>
          </p:cNvSpPr>
          <p:nvPr userDrawn="1"/>
        </p:nvSpPr>
        <p:spPr>
          <a:xfrm>
            <a:off x="1310332" y="4822290"/>
            <a:ext cx="982513" cy="107169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defPPr>
              <a:defRPr lang="fi-FI"/>
            </a:defPPr>
            <a:lvl1pPr marL="0" algn="l" defTabSz="687083" rtl="0" eaLnBrk="1" latinLnBrk="0" hangingPunct="1">
              <a:defRPr sz="521" kern="1200" spc="0" baseline="0">
                <a:solidFill>
                  <a:srgbClr val="003C60"/>
                </a:solidFill>
                <a:latin typeface="Outfit" pitchFamily="2" charset="0"/>
                <a:ea typeface="PT Root UI" panose="020B0303020202020204" pitchFamily="34" charset="77"/>
                <a:cs typeface="+mn-cs"/>
              </a:defRPr>
            </a:lvl1pPr>
            <a:lvl2pPr marL="34354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083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624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4165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707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1249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4790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833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KEINO-</a:t>
            </a:r>
            <a:r>
              <a:rPr lang="en-US" err="1"/>
              <a:t>Osaamiskeskus</a:t>
            </a:r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481C9C-B308-B942-9B9F-FAC5AB07F7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2367" y="381344"/>
            <a:ext cx="1399266" cy="26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35176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marjat_nu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75DECDC1-2972-9F57-584B-2AC6C9426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2951560" cy="51435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1A1AF0A-3913-E447-9036-777516E6F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9828" y="4779895"/>
            <a:ext cx="847123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24.11.2023</a:t>
            </a:fld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71099C3-5DAA-2B4E-84DE-9BBE24EF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0626" y="4779895"/>
            <a:ext cx="3285251" cy="273844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428C3D8-1B87-2843-BA15-6B874B7D2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4779895"/>
            <a:ext cx="455303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D3BDBA-3DBC-B9AD-5510-388597C34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95" y="273844"/>
            <a:ext cx="5482019" cy="994172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2E5461-FC1A-9342-4C91-4B9EE9AC4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8495" y="1369219"/>
            <a:ext cx="5482019" cy="3281363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pic>
        <p:nvPicPr>
          <p:cNvPr id="2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898B3FB-3A12-3F6D-D4D0-028A0B6822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26" y="414593"/>
            <a:ext cx="968397" cy="1844566"/>
          </a:xfrm>
          <a:prstGeom prst="rect">
            <a:avLst/>
          </a:prstGeom>
          <a:effectLst>
            <a:outerShdw blurRad="76200" dist="12700" dir="5400000" algn="ctr" rotWithShape="0">
              <a:srgbClr val="000000">
                <a:alpha val="3764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2251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8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BB82761-7F36-F82B-6361-F6BDDDEAE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A61A-4008-AA42-BF33-53BD6C59BB3E}" type="datetime1">
              <a:rPr lang="fi-FI" smtClean="0"/>
              <a:pPr/>
              <a:t>24.11.2023</a:t>
            </a:fld>
            <a:endParaRPr lang="en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2CDE8EF-DCD8-2284-6AD0-8E6E5555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147CBEF-7413-E2E9-E1DB-7F7215D9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881968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rjat_nu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ulkokäyttöön tarkoitettu esine, tuulimylly&#10;&#10;Kuvaus luotu automaattisesti">
            <a:extLst>
              <a:ext uri="{FF2B5EF4-FFF2-40B4-BE49-F238E27FC236}">
                <a16:creationId xmlns:a16="http://schemas.microsoft.com/office/drawing/2014/main" id="{75DECDC1-2972-9F57-584B-2AC6C9426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2951560" cy="51435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1A1AF0A-3913-E447-9036-777516E6F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9828" y="4779895"/>
            <a:ext cx="847123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24.11.2023</a:t>
            </a:fld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71099C3-5DAA-2B4E-84DE-9BBE24EF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0626" y="4779895"/>
            <a:ext cx="3285251" cy="273844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428C3D8-1B87-2843-BA15-6B874B7D2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4779895"/>
            <a:ext cx="455303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D3BDBA-3DBC-B9AD-5510-388597C34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95" y="273844"/>
            <a:ext cx="5482019" cy="994172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2E5461-FC1A-9342-4C91-4B9EE9AC4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8495" y="1369219"/>
            <a:ext cx="5482019" cy="3281363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pic>
        <p:nvPicPr>
          <p:cNvPr id="3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C3F2EB-08F8-4F3D-3F9E-BD1C44A47A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26" y="414593"/>
            <a:ext cx="968397" cy="1844566"/>
          </a:xfrm>
          <a:prstGeom prst="rect">
            <a:avLst/>
          </a:prstGeom>
          <a:effectLst>
            <a:outerShdw blurRad="76200" dist="12700" dir="5400000" algn="ctr" rotWithShape="0">
              <a:srgbClr val="000000">
                <a:alpha val="3764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873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8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-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C6CB250-1836-6E41-8BE9-481FC31937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DEF4E5-3865-4549-A305-663DF03207AB}" type="datetime4">
              <a:rPr lang="fi-FI" smtClean="0"/>
              <a:pPr/>
              <a:t>24. marraskuu 2023</a:t>
            </a:fld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841296" y="1131590"/>
            <a:ext cx="3972884" cy="1500359"/>
          </a:xfrm>
        </p:spPr>
        <p:txBody>
          <a:bodyPr anchor="b" anchorCtr="0"/>
          <a:lstStyle>
            <a:lvl1pPr algn="l">
              <a:lnSpc>
                <a:spcPct val="85000"/>
              </a:lnSpc>
              <a:defRPr lang="fi-FI" sz="2800" b="0" i="0" kern="1200" spc="0" baseline="0" smtClean="0">
                <a:solidFill>
                  <a:srgbClr val="003C60"/>
                </a:solidFill>
                <a:latin typeface="Outfit SemiBold" pitchFamily="2" charset="0"/>
                <a:ea typeface="+mj-ea"/>
                <a:cs typeface="+mj-cs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841296" y="2739118"/>
            <a:ext cx="3972884" cy="1018101"/>
          </a:xfrm>
        </p:spPr>
        <p:txBody>
          <a:bodyPr/>
          <a:lstStyle>
            <a:lvl1pPr marL="0" indent="0" algn="l">
              <a:buFontTx/>
              <a:buNone/>
              <a:defRPr sz="1339">
                <a:solidFill>
                  <a:srgbClr val="003C60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8490" y="4554368"/>
            <a:ext cx="54166" cy="209080"/>
          </a:xfrm>
          <a:prstGeom prst="rect">
            <a:avLst/>
          </a:prstGeom>
          <a:noFill/>
        </p:spPr>
        <p:txBody>
          <a:bodyPr wrap="none" lIns="26789" tIns="26789" rIns="26789" bIns="26789" rtlCol="0">
            <a:spAutoFit/>
          </a:bodyPr>
          <a:lstStyle/>
          <a:p>
            <a:endParaRPr lang="en-US" sz="1007" spc="-30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96C655-B951-C945-BA08-86C48F31D9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2368" y="381344"/>
            <a:ext cx="1399266" cy="264825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D8B6F9C-4AE6-5B4F-BBDE-164AD94C5DE5}"/>
              </a:ext>
            </a:extLst>
          </p:cNvPr>
          <p:cNvSpPr txBox="1">
            <a:spLocks/>
          </p:cNvSpPr>
          <p:nvPr/>
        </p:nvSpPr>
        <p:spPr>
          <a:xfrm>
            <a:off x="1310332" y="4822290"/>
            <a:ext cx="982513" cy="107169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defPPr>
              <a:defRPr lang="fi-FI"/>
            </a:defPPr>
            <a:lvl1pPr marL="0" algn="l" defTabSz="687083" rtl="0" eaLnBrk="1" latinLnBrk="0" hangingPunct="1">
              <a:defRPr sz="521" kern="1200" spc="0" baseline="0">
                <a:solidFill>
                  <a:srgbClr val="003C60"/>
                </a:solidFill>
                <a:latin typeface="Outfit" pitchFamily="2" charset="0"/>
                <a:ea typeface="PT Root UI" panose="020B0303020202020204" pitchFamily="34" charset="77"/>
                <a:cs typeface="+mn-cs"/>
              </a:defRPr>
            </a:lvl1pPr>
            <a:lvl2pPr marL="34354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083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624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4165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707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1249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4790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833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KEINO-</a:t>
            </a:r>
            <a:r>
              <a:rPr lang="en-US" err="1">
                <a:solidFill>
                  <a:schemeClr val="tx1"/>
                </a:solidFill>
              </a:rPr>
              <a:t>Osaamiskeskus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2C2357-A249-564E-928F-1C417C514D0A}"/>
              </a:ext>
            </a:extLst>
          </p:cNvPr>
          <p:cNvSpPr txBox="1"/>
          <p:nvPr userDrawn="1"/>
        </p:nvSpPr>
        <p:spPr>
          <a:xfrm>
            <a:off x="2068490" y="4554368"/>
            <a:ext cx="54166" cy="209080"/>
          </a:xfrm>
          <a:prstGeom prst="rect">
            <a:avLst/>
          </a:prstGeom>
          <a:noFill/>
        </p:spPr>
        <p:txBody>
          <a:bodyPr wrap="none" lIns="26789" tIns="26789" rIns="26789" bIns="26789" rtlCol="0">
            <a:spAutoFit/>
          </a:bodyPr>
          <a:lstStyle/>
          <a:p>
            <a:endParaRPr lang="en-US" sz="1007" spc="-30">
              <a:solidFill>
                <a:schemeClr val="accent1"/>
              </a:solidFill>
            </a:endParaRP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E23E17AE-451D-AA45-A0EE-FE6477DA526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6920" y="1071391"/>
            <a:ext cx="4136232" cy="3215573"/>
          </a:xfrm>
          <a:prstGeom prst="roundRect">
            <a:avLst>
              <a:gd name="adj" fmla="val 6601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softEdge rad="0"/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52C81D-CF16-3A49-B3DD-19A506FBEFE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2367" y="381344"/>
            <a:ext cx="1399266" cy="26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5091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4C19930-846C-214B-998A-638E3C58CF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DEF4E5-3865-4549-A305-663DF03207AB}" type="datetime4">
              <a:rPr lang="fi-FI" smtClean="0"/>
              <a:t>24. marraskuu 2023</a:t>
            </a:fld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841296" y="1131590"/>
            <a:ext cx="3972884" cy="1500359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2800" b="0">
                <a:solidFill>
                  <a:srgbClr val="FFFFFF"/>
                </a:solidFill>
                <a:latin typeface="Outfit SemiBold" pitchFamily="2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841296" y="2739118"/>
            <a:ext cx="3972884" cy="1018101"/>
          </a:xfrm>
        </p:spPr>
        <p:txBody>
          <a:bodyPr/>
          <a:lstStyle>
            <a:lvl1pPr marL="0" indent="0" algn="l">
              <a:buFontTx/>
              <a:buNone/>
              <a:defRPr sz="1339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8490" y="4554368"/>
            <a:ext cx="54166" cy="209080"/>
          </a:xfrm>
          <a:prstGeom prst="rect">
            <a:avLst/>
          </a:prstGeom>
          <a:noFill/>
        </p:spPr>
        <p:txBody>
          <a:bodyPr wrap="none" lIns="26789" tIns="26789" rIns="26789" bIns="26789" rtlCol="0">
            <a:spAutoFit/>
          </a:bodyPr>
          <a:lstStyle/>
          <a:p>
            <a:endParaRPr lang="en-US" sz="1007" spc="-30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96C655-B951-C945-BA08-86C48F31D9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2368" y="381344"/>
            <a:ext cx="1399266" cy="264825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D8B6F9C-4AE6-5B4F-BBDE-164AD94C5DE5}"/>
              </a:ext>
            </a:extLst>
          </p:cNvPr>
          <p:cNvSpPr txBox="1">
            <a:spLocks/>
          </p:cNvSpPr>
          <p:nvPr/>
        </p:nvSpPr>
        <p:spPr>
          <a:xfrm>
            <a:off x="1310332" y="4822290"/>
            <a:ext cx="982513" cy="107169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defPPr>
              <a:defRPr lang="fi-FI"/>
            </a:defPPr>
            <a:lvl1pPr marL="0" algn="l" defTabSz="687083" rtl="0" eaLnBrk="1" latinLnBrk="0" hangingPunct="1">
              <a:defRPr sz="521" kern="1200" spc="0" baseline="0">
                <a:solidFill>
                  <a:srgbClr val="003C60"/>
                </a:solidFill>
                <a:latin typeface="Outfit" pitchFamily="2" charset="0"/>
                <a:ea typeface="PT Root UI" panose="020B0303020202020204" pitchFamily="34" charset="77"/>
                <a:cs typeface="+mn-cs"/>
              </a:defRPr>
            </a:lvl1pPr>
            <a:lvl2pPr marL="34354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083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624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4165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707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1249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4790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833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KEINO-</a:t>
            </a:r>
            <a:r>
              <a:rPr lang="en-US" err="1">
                <a:solidFill>
                  <a:schemeClr val="bg1"/>
                </a:solidFill>
              </a:rPr>
              <a:t>Osaamiskeskus</a:t>
            </a:r>
            <a:endParaRPr lang="fi-FI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2C2357-A249-564E-928F-1C417C514D0A}"/>
              </a:ext>
            </a:extLst>
          </p:cNvPr>
          <p:cNvSpPr txBox="1"/>
          <p:nvPr userDrawn="1"/>
        </p:nvSpPr>
        <p:spPr>
          <a:xfrm>
            <a:off x="2068490" y="4554368"/>
            <a:ext cx="54166" cy="209080"/>
          </a:xfrm>
          <a:prstGeom prst="rect">
            <a:avLst/>
          </a:prstGeom>
          <a:noFill/>
        </p:spPr>
        <p:txBody>
          <a:bodyPr wrap="none" lIns="26789" tIns="26789" rIns="26789" bIns="26789" rtlCol="0">
            <a:spAutoFit/>
          </a:bodyPr>
          <a:lstStyle/>
          <a:p>
            <a:endParaRPr lang="en-US" sz="1007" spc="-30">
              <a:solidFill>
                <a:schemeClr val="accent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A32C36-C27C-7B4F-8098-086F9397D9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2368" y="381344"/>
            <a:ext cx="1399266" cy="264825"/>
          </a:xfrm>
          <a:prstGeom prst="rect">
            <a:avLst/>
          </a:prstGeom>
        </p:spPr>
      </p:pic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E23E17AE-451D-AA45-A0EE-FE6477DA526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6920" y="1071391"/>
            <a:ext cx="4136232" cy="3215573"/>
          </a:xfrm>
          <a:prstGeom prst="roundRect">
            <a:avLst>
              <a:gd name="adj" fmla="val 6601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softEdge rad="0"/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26792914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-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70E73E6-545B-D54B-877B-6EB24EE562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B8D3AC-A23D-6D49-B268-49989BA329F2}"/>
              </a:ext>
            </a:extLst>
          </p:cNvPr>
          <p:cNvSpPr/>
          <p:nvPr userDrawn="1"/>
        </p:nvSpPr>
        <p:spPr>
          <a:xfrm>
            <a:off x="4572000" y="-12293"/>
            <a:ext cx="4572000" cy="51557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6F6D66-644A-2249-89C1-6B7F0DD1248D}" type="datetime4">
              <a:rPr lang="fi-FI" smtClean="0"/>
              <a:pPr/>
              <a:t>24. marraskuu 2023</a:t>
            </a:fld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789697" y="1500065"/>
            <a:ext cx="3972884" cy="1500359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2800" b="0">
                <a:solidFill>
                  <a:srgbClr val="003C60"/>
                </a:solidFill>
                <a:latin typeface="Outfit SemiBold" pitchFamily="2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789697" y="3107593"/>
            <a:ext cx="3972884" cy="1018101"/>
          </a:xfrm>
        </p:spPr>
        <p:txBody>
          <a:bodyPr/>
          <a:lstStyle>
            <a:lvl1pPr marL="0" indent="0" algn="l">
              <a:buFontTx/>
              <a:buNone/>
              <a:defRPr sz="1339">
                <a:solidFill>
                  <a:srgbClr val="003C60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DB96DFE-D35F-7F42-AB56-15D26ADDEF89}"/>
              </a:ext>
            </a:extLst>
          </p:cNvPr>
          <p:cNvSpPr txBox="1">
            <a:spLocks/>
          </p:cNvSpPr>
          <p:nvPr/>
        </p:nvSpPr>
        <p:spPr>
          <a:xfrm>
            <a:off x="1310332" y="4822290"/>
            <a:ext cx="982513" cy="107169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defPPr>
              <a:defRPr lang="fi-FI"/>
            </a:defPPr>
            <a:lvl1pPr marL="0" algn="l" defTabSz="687083" rtl="0" eaLnBrk="1" latinLnBrk="0" hangingPunct="1">
              <a:defRPr sz="521" kern="1200" spc="0" baseline="0">
                <a:solidFill>
                  <a:srgbClr val="003C60"/>
                </a:solidFill>
                <a:latin typeface="Outfit" pitchFamily="2" charset="0"/>
                <a:ea typeface="PT Root UI" panose="020B0303020202020204" pitchFamily="34" charset="77"/>
                <a:cs typeface="+mn-cs"/>
              </a:defRPr>
            </a:lvl1pPr>
            <a:lvl2pPr marL="34354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083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624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4165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707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1249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4790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833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KEINO-</a:t>
            </a:r>
            <a:r>
              <a:rPr lang="en-US" err="1">
                <a:solidFill>
                  <a:schemeClr val="tx1"/>
                </a:solidFill>
              </a:rPr>
              <a:t>Osaamiskeskus</a:t>
            </a:r>
            <a:endParaRPr lang="fi-FI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BEF667-DA74-E948-B0D9-0D1AB488C8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2838" y="268163"/>
            <a:ext cx="541341" cy="10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8103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-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1D0E41-28A4-CC47-8ACC-CE6B5F8DDC31}"/>
              </a:ext>
            </a:extLst>
          </p:cNvPr>
          <p:cNvSpPr/>
          <p:nvPr userDrawn="1"/>
        </p:nvSpPr>
        <p:spPr>
          <a:xfrm>
            <a:off x="1" y="0"/>
            <a:ext cx="871161" cy="5143500"/>
          </a:xfrm>
          <a:prstGeom prst="rect">
            <a:avLst/>
          </a:prstGeom>
          <a:solidFill>
            <a:srgbClr val="74D1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44" tIns="34022" rIns="68044" bIns="340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7">
              <a:solidFill>
                <a:srgbClr val="46261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" y="0"/>
            <a:ext cx="871161" cy="5143500"/>
          </a:xfrm>
          <a:prstGeom prst="rect">
            <a:avLst/>
          </a:prstGeom>
          <a:solidFill>
            <a:srgbClr val="74D1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44" tIns="34022" rIns="68044" bIns="340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7">
              <a:solidFill>
                <a:srgbClr val="46261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83755F7-1895-D74D-B7EF-E80EA3F680B4}" type="datetime4">
              <a:rPr lang="fi-FI" smtClean="0"/>
              <a:t>24. marraskuu 2023</a:t>
            </a:fld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789772" y="1500065"/>
            <a:ext cx="3972884" cy="1500359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2800" b="0">
                <a:solidFill>
                  <a:srgbClr val="003C60"/>
                </a:solidFill>
                <a:latin typeface="Outfit SemiBold" pitchFamily="2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789772" y="3107593"/>
            <a:ext cx="3972884" cy="1018101"/>
          </a:xfrm>
        </p:spPr>
        <p:txBody>
          <a:bodyPr/>
          <a:lstStyle>
            <a:lvl1pPr marL="0" indent="0" algn="l">
              <a:buFontTx/>
              <a:buNone/>
              <a:defRPr sz="1339">
                <a:solidFill>
                  <a:srgbClr val="003C60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326920" y="1071391"/>
            <a:ext cx="4136232" cy="3215573"/>
          </a:xfrm>
          <a:prstGeom prst="roundRect">
            <a:avLst>
              <a:gd name="adj" fmla="val 8111"/>
            </a:avLst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8490" y="4554368"/>
            <a:ext cx="54166" cy="209080"/>
          </a:xfrm>
          <a:prstGeom prst="rect">
            <a:avLst/>
          </a:prstGeom>
          <a:noFill/>
        </p:spPr>
        <p:txBody>
          <a:bodyPr wrap="none" lIns="26789" tIns="26789" rIns="26789" bIns="26789" rtlCol="0">
            <a:spAutoFit/>
          </a:bodyPr>
          <a:lstStyle/>
          <a:p>
            <a:endParaRPr lang="en-US" sz="1007" spc="-30">
              <a:solidFill>
                <a:schemeClr val="accent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0693A70-6187-0E4E-B5FE-28815906A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2368" y="381344"/>
            <a:ext cx="1399266" cy="264825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B47BCEC-C1CC-EE48-85BF-D60CDB7F17FB}"/>
              </a:ext>
            </a:extLst>
          </p:cNvPr>
          <p:cNvSpPr txBox="1">
            <a:spLocks/>
          </p:cNvSpPr>
          <p:nvPr/>
        </p:nvSpPr>
        <p:spPr>
          <a:xfrm>
            <a:off x="1310332" y="4822290"/>
            <a:ext cx="982513" cy="107169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defPPr>
              <a:defRPr lang="fi-FI"/>
            </a:defPPr>
            <a:lvl1pPr marL="0" algn="l" defTabSz="687083" rtl="0" eaLnBrk="1" latinLnBrk="0" hangingPunct="1">
              <a:defRPr sz="521" kern="1200" spc="0" baseline="0">
                <a:solidFill>
                  <a:srgbClr val="003C60"/>
                </a:solidFill>
                <a:latin typeface="Outfit" pitchFamily="2" charset="0"/>
                <a:ea typeface="PT Root UI" panose="020B0303020202020204" pitchFamily="34" charset="77"/>
                <a:cs typeface="+mn-cs"/>
              </a:defRPr>
            </a:lvl1pPr>
            <a:lvl2pPr marL="34354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083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624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4165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707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1249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4790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833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KEINO-</a:t>
            </a:r>
            <a:r>
              <a:rPr lang="en-US" err="1"/>
              <a:t>Osaamiskeskus</a:t>
            </a:r>
            <a:endParaRPr lang="fi-FI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7A372C-0F0D-1B48-93B7-E36C927AFDBE}"/>
              </a:ext>
            </a:extLst>
          </p:cNvPr>
          <p:cNvSpPr txBox="1"/>
          <p:nvPr userDrawn="1"/>
        </p:nvSpPr>
        <p:spPr>
          <a:xfrm>
            <a:off x="2068490" y="4554368"/>
            <a:ext cx="54166" cy="209080"/>
          </a:xfrm>
          <a:prstGeom prst="rect">
            <a:avLst/>
          </a:prstGeom>
          <a:noFill/>
        </p:spPr>
        <p:txBody>
          <a:bodyPr wrap="none" lIns="26789" tIns="26789" rIns="26789" bIns="26789" rtlCol="0">
            <a:spAutoFit/>
          </a:bodyPr>
          <a:lstStyle/>
          <a:p>
            <a:endParaRPr lang="en-US" sz="1007" spc="-30">
              <a:solidFill>
                <a:schemeClr val="accent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0872615-829B-134B-AF56-7DE4E933BE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2368" y="381344"/>
            <a:ext cx="1399266" cy="26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1381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-Header-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6D18093-4EDA-1B42-974D-A52C29C1B542}"/>
              </a:ext>
            </a:extLst>
          </p:cNvPr>
          <p:cNvSpPr/>
          <p:nvPr userDrawn="1"/>
        </p:nvSpPr>
        <p:spPr>
          <a:xfrm>
            <a:off x="0" y="0"/>
            <a:ext cx="3429094" cy="5143500"/>
          </a:xfrm>
          <a:prstGeom prst="rect">
            <a:avLst/>
          </a:prstGeom>
          <a:solidFill>
            <a:srgbClr val="FFE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44" tIns="34022" rIns="68044" bIns="340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7">
              <a:solidFill>
                <a:srgbClr val="46261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429094" cy="5143500"/>
          </a:xfrm>
          <a:prstGeom prst="rect">
            <a:avLst/>
          </a:prstGeom>
          <a:solidFill>
            <a:srgbClr val="FFE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44" tIns="34022" rIns="68044" bIns="340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7">
              <a:solidFill>
                <a:srgbClr val="46261E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C60"/>
                </a:solidFill>
              </a:defRPr>
            </a:lvl1pPr>
          </a:lstStyle>
          <a:p>
            <a:fld id="{2A4C813C-522D-6C41-A401-79B13D298ECE}" type="datetime4">
              <a:rPr lang="fi-FI" smtClean="0"/>
              <a:pPr/>
              <a:t>24. marraskuu 2023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261E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305429" y="2196661"/>
            <a:ext cx="6531943" cy="1286023"/>
          </a:xfrm>
        </p:spPr>
        <p:txBody>
          <a:bodyPr anchor="t" anchorCtr="0"/>
          <a:lstStyle>
            <a:lvl1pPr algn="ctr" defTabSz="680351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fi-FI" sz="2800" b="0" i="0" kern="1200" spc="0" baseline="0" dirty="0">
                <a:solidFill>
                  <a:srgbClr val="003C60"/>
                </a:solidFill>
                <a:latin typeface="Outfit SemiBold" pitchFamily="2" charset="0"/>
                <a:ea typeface="+mj-ea"/>
                <a:cs typeface="+mj-cs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305429" y="910638"/>
            <a:ext cx="6531943" cy="1179297"/>
          </a:xfrm>
        </p:spPr>
        <p:txBody>
          <a:bodyPr anchor="b"/>
          <a:lstStyle>
            <a:lvl1pPr marL="0" indent="0" algn="ctr">
              <a:buFontTx/>
              <a:buNone/>
              <a:defRPr sz="1191">
                <a:solidFill>
                  <a:srgbClr val="003C60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662BE7B-2859-994A-A87B-E50C1CA78E02}"/>
              </a:ext>
            </a:extLst>
          </p:cNvPr>
          <p:cNvSpPr txBox="1">
            <a:spLocks/>
          </p:cNvSpPr>
          <p:nvPr/>
        </p:nvSpPr>
        <p:spPr>
          <a:xfrm>
            <a:off x="1310332" y="4822290"/>
            <a:ext cx="982513" cy="107169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defPPr>
              <a:defRPr lang="fi-FI"/>
            </a:defPPr>
            <a:lvl1pPr marL="0" algn="l" defTabSz="687083" rtl="0" eaLnBrk="1" latinLnBrk="0" hangingPunct="1">
              <a:defRPr sz="521" kern="1200" spc="0" baseline="0">
                <a:solidFill>
                  <a:srgbClr val="003C60"/>
                </a:solidFill>
                <a:latin typeface="Outfit" pitchFamily="2" charset="0"/>
                <a:ea typeface="PT Root UI" panose="020B0303020202020204" pitchFamily="34" charset="77"/>
                <a:cs typeface="+mn-cs"/>
              </a:defRPr>
            </a:lvl1pPr>
            <a:lvl2pPr marL="34354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083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624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4165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707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1249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4790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833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KEINO-</a:t>
            </a:r>
            <a:r>
              <a:rPr lang="en-US" err="1"/>
              <a:t>Osaamiskeskus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673715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6921" y="268162"/>
            <a:ext cx="7945918" cy="793644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6921" y="1285286"/>
            <a:ext cx="8490160" cy="3215573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2"/>
          </p:nvPr>
        </p:nvSpPr>
        <p:spPr>
          <a:xfrm>
            <a:off x="326921" y="4822290"/>
            <a:ext cx="982513" cy="107169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lvl1pPr algn="l">
              <a:defRPr sz="521" spc="0" baseline="0">
                <a:solidFill>
                  <a:srgbClr val="003C60"/>
                </a:solidFill>
                <a:latin typeface="Outfit" pitchFamily="2" charset="0"/>
                <a:ea typeface="PT Root UI" panose="020B0303020202020204" pitchFamily="34" charset="77"/>
              </a:defRPr>
            </a:lvl1pPr>
          </a:lstStyle>
          <a:p>
            <a:fld id="{457CEBB6-9CA7-5B4F-B01A-800B1C485CCD}" type="datetime4">
              <a:rPr lang="fi-FI" smtClean="0"/>
              <a:t>24. marraskuu 2023</a:t>
            </a:fld>
            <a:endParaRPr lang="fi-FI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0535" y="4822825"/>
            <a:ext cx="323645" cy="106633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lvl1pPr algn="r">
              <a:defRPr sz="521" spc="-30" baseline="0">
                <a:solidFill>
                  <a:srgbClr val="003C60"/>
                </a:solidFill>
                <a:latin typeface="Outfit" pitchFamily="2" charset="0"/>
                <a:ea typeface="PT Root UI" panose="020B0303020202020204" pitchFamily="34" charset="77"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2419E1F-AF8B-3042-85F4-672E4281A925}"/>
              </a:ext>
            </a:extLst>
          </p:cNvPr>
          <p:cNvSpPr txBox="1">
            <a:spLocks/>
          </p:cNvSpPr>
          <p:nvPr/>
        </p:nvSpPr>
        <p:spPr>
          <a:xfrm>
            <a:off x="1310332" y="4822290"/>
            <a:ext cx="982513" cy="107169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defPPr>
              <a:defRPr lang="fi-FI"/>
            </a:defPPr>
            <a:lvl1pPr marL="0" algn="l" defTabSz="687083" rtl="0" eaLnBrk="1" latinLnBrk="0" hangingPunct="1">
              <a:defRPr sz="521" kern="1200" spc="0" baseline="0">
                <a:solidFill>
                  <a:srgbClr val="003C60"/>
                </a:solidFill>
                <a:latin typeface="Outfit" pitchFamily="2" charset="0"/>
                <a:ea typeface="PT Root UI" panose="020B0303020202020204" pitchFamily="34" charset="77"/>
                <a:cs typeface="+mn-cs"/>
              </a:defRPr>
            </a:lvl1pPr>
            <a:lvl2pPr marL="34354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083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624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4165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707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1249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4790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8331" algn="l" defTabSz="687083" rtl="0" eaLnBrk="1" latinLnBrk="0" hangingPunct="1"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KEINO-osaamiskeskus</a:t>
            </a:r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071CC5-1584-C44B-AD8D-0C9B0C5C7665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2838" y="268163"/>
            <a:ext cx="541341" cy="10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5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27" r:id="rId2"/>
    <p:sldLayoutId id="2147483948" r:id="rId3"/>
    <p:sldLayoutId id="2147483928" r:id="rId4"/>
    <p:sldLayoutId id="2147483950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51" r:id="rId13"/>
    <p:sldLayoutId id="2147483952" r:id="rId14"/>
    <p:sldLayoutId id="2147483936" r:id="rId15"/>
    <p:sldLayoutId id="2147483937" r:id="rId16"/>
    <p:sldLayoutId id="2147483938" r:id="rId17"/>
    <p:sldLayoutId id="2147483939" r:id="rId18"/>
    <p:sldLayoutId id="2147483953" r:id="rId19"/>
    <p:sldLayoutId id="2147483940" r:id="rId20"/>
    <p:sldLayoutId id="2147483941" r:id="rId21"/>
    <p:sldLayoutId id="2147483954" r:id="rId22"/>
    <p:sldLayoutId id="2147483942" r:id="rId23"/>
    <p:sldLayoutId id="2147483943" r:id="rId24"/>
    <p:sldLayoutId id="2147483962" r:id="rId25"/>
    <p:sldLayoutId id="2147483944" r:id="rId26"/>
    <p:sldLayoutId id="2147483955" r:id="rId27"/>
    <p:sldLayoutId id="2147483945" r:id="rId28"/>
    <p:sldLayoutId id="2147483960" r:id="rId29"/>
    <p:sldLayoutId id="2147483946" r:id="rId30"/>
    <p:sldLayoutId id="2147483947" r:id="rId31"/>
    <p:sldLayoutId id="2147483959" r:id="rId32"/>
    <p:sldLayoutId id="2147483963" r:id="rId33"/>
    <p:sldLayoutId id="2147483964" r:id="rId34"/>
    <p:sldLayoutId id="2147483965" r:id="rId35"/>
    <p:sldLayoutId id="2147483966" r:id="rId36"/>
    <p:sldLayoutId id="2147483967" r:id="rId37"/>
    <p:sldLayoutId id="2147483968" r:id="rId38"/>
    <p:sldLayoutId id="2147483969" r:id="rId39"/>
    <p:sldLayoutId id="2147483970" r:id="rId40"/>
    <p:sldLayoutId id="2147483971" r:id="rId41"/>
    <p:sldLayoutId id="2147483972" r:id="rId42"/>
  </p:sldLayoutIdLst>
  <p:transition spd="med">
    <p:fade/>
  </p:transition>
  <p:hf hdr="0"/>
  <p:txStyles>
    <p:titleStyle>
      <a:lvl1pPr algn="l" defTabSz="680351" rtl="0" eaLnBrk="1" latinLnBrk="0" hangingPunct="1">
        <a:lnSpc>
          <a:spcPct val="95000"/>
        </a:lnSpc>
        <a:spcBef>
          <a:spcPct val="0"/>
        </a:spcBef>
        <a:buNone/>
        <a:defRPr sz="2381" b="0" i="0" kern="1200" spc="0" baseline="0">
          <a:solidFill>
            <a:srgbClr val="003C60"/>
          </a:solidFill>
          <a:latin typeface="Outfit Medium" pitchFamily="2" charset="0"/>
          <a:ea typeface="+mj-ea"/>
          <a:cs typeface="+mj-cs"/>
        </a:defRPr>
      </a:lvl1pPr>
    </p:titleStyle>
    <p:bodyStyle>
      <a:lvl1pPr marL="265764" indent="-265764" algn="l" defTabSz="680351" rtl="0" eaLnBrk="1" latinLnBrk="0" hangingPunct="1">
        <a:spcBef>
          <a:spcPts val="0"/>
        </a:spcBef>
        <a:spcAft>
          <a:spcPts val="446"/>
        </a:spcAft>
        <a:buFont typeface="Arial"/>
        <a:buChar char="•"/>
        <a:defRPr sz="1339" kern="1200" spc="-30" baseline="0">
          <a:solidFill>
            <a:srgbClr val="003C60"/>
          </a:solidFill>
          <a:latin typeface="Outfit" pitchFamily="2" charset="0"/>
          <a:ea typeface="PT Root UI" panose="020B0303020202020204" pitchFamily="34" charset="77"/>
          <a:cs typeface="+mn-cs"/>
        </a:defRPr>
      </a:lvl1pPr>
      <a:lvl2pPr marL="531524" indent="-265764" algn="l" defTabSz="680351" rtl="0" eaLnBrk="1" latinLnBrk="0" hangingPunct="1">
        <a:spcBef>
          <a:spcPts val="0"/>
        </a:spcBef>
        <a:spcAft>
          <a:spcPts val="446"/>
        </a:spcAft>
        <a:buFont typeface="Arial"/>
        <a:buChar char="•"/>
        <a:defRPr sz="1339" kern="1200" spc="-30" baseline="0">
          <a:solidFill>
            <a:srgbClr val="003C60"/>
          </a:solidFill>
          <a:latin typeface="Outfit" pitchFamily="2" charset="0"/>
          <a:ea typeface="PT Root UI" panose="020B0303020202020204" pitchFamily="34" charset="77"/>
          <a:cs typeface="+mn-cs"/>
        </a:defRPr>
      </a:lvl2pPr>
      <a:lvl3pPr marL="797288" indent="-265764" algn="l" defTabSz="680351" rtl="0" eaLnBrk="1" latinLnBrk="0" hangingPunct="1">
        <a:spcBef>
          <a:spcPts val="0"/>
        </a:spcBef>
        <a:spcAft>
          <a:spcPts val="446"/>
        </a:spcAft>
        <a:buFont typeface="Arial"/>
        <a:buChar char="•"/>
        <a:defRPr sz="1191" kern="1200" spc="-30" baseline="0">
          <a:solidFill>
            <a:srgbClr val="003C60"/>
          </a:solidFill>
          <a:latin typeface="Outfit" pitchFamily="2" charset="0"/>
          <a:ea typeface="PT Root UI" panose="020B0303020202020204" pitchFamily="34" charset="77"/>
          <a:cs typeface="+mn-cs"/>
        </a:defRPr>
      </a:lvl3pPr>
      <a:lvl4pPr marL="1070136" indent="-272850" algn="l" defTabSz="680351" rtl="0" eaLnBrk="1" latinLnBrk="0" hangingPunct="1">
        <a:spcBef>
          <a:spcPts val="0"/>
        </a:spcBef>
        <a:spcAft>
          <a:spcPts val="446"/>
        </a:spcAft>
        <a:buFont typeface="Arial"/>
        <a:buChar char="•"/>
        <a:defRPr sz="1042" kern="1200" spc="-30" baseline="0">
          <a:solidFill>
            <a:srgbClr val="003C60"/>
          </a:solidFill>
          <a:latin typeface="Outfit" pitchFamily="2" charset="0"/>
          <a:ea typeface="PT Root UI" panose="020B0303020202020204" pitchFamily="34" charset="77"/>
          <a:cs typeface="+mn-cs"/>
        </a:defRPr>
      </a:lvl4pPr>
      <a:lvl5pPr marL="1335899" indent="-265764" algn="l" defTabSz="680351" rtl="0" eaLnBrk="1" latinLnBrk="0" hangingPunct="1">
        <a:spcBef>
          <a:spcPts val="0"/>
        </a:spcBef>
        <a:spcAft>
          <a:spcPts val="446"/>
        </a:spcAft>
        <a:buFont typeface="Arial"/>
        <a:buChar char="•"/>
        <a:defRPr sz="1042" kern="1200" spc="-30" baseline="0">
          <a:solidFill>
            <a:srgbClr val="003C60"/>
          </a:solidFill>
          <a:latin typeface="Outfit" pitchFamily="2" charset="0"/>
          <a:ea typeface="PT Root UI" panose="020B0303020202020204" pitchFamily="34" charset="77"/>
          <a:cs typeface="+mn-cs"/>
        </a:defRPr>
      </a:lvl5pPr>
      <a:lvl6pPr marL="1870967" indent="-170088" algn="l" defTabSz="680351" rtl="0" eaLnBrk="1" latinLnBrk="0" hangingPunct="1">
        <a:spcBef>
          <a:spcPct val="20000"/>
        </a:spcBef>
        <a:buFont typeface="Arial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11142" indent="-170088" algn="l" defTabSz="680351" rtl="0" eaLnBrk="1" latinLnBrk="0" hangingPunct="1">
        <a:spcBef>
          <a:spcPct val="20000"/>
        </a:spcBef>
        <a:buFont typeface="Arial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551319" indent="-170088" algn="l" defTabSz="680351" rtl="0" eaLnBrk="1" latinLnBrk="0" hangingPunct="1">
        <a:spcBef>
          <a:spcPct val="20000"/>
        </a:spcBef>
        <a:buFont typeface="Arial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2891494" indent="-170088" algn="l" defTabSz="680351" rtl="0" eaLnBrk="1" latinLnBrk="0" hangingPunct="1">
        <a:spcBef>
          <a:spcPct val="20000"/>
        </a:spcBef>
        <a:buFont typeface="Arial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0351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1pPr>
      <a:lvl2pPr marL="340176" algn="l" defTabSz="680351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2pPr>
      <a:lvl3pPr marL="680351" algn="l" defTabSz="680351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20528" algn="l" defTabSz="680351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4pPr>
      <a:lvl5pPr marL="1360703" algn="l" defTabSz="680351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5pPr>
      <a:lvl6pPr marL="1700879" algn="l" defTabSz="680351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6pPr>
      <a:lvl7pPr marL="2041055" algn="l" defTabSz="680351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7pPr>
      <a:lvl8pPr marL="2381232" algn="l" defTabSz="680351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8pPr>
      <a:lvl9pPr marL="2721407" algn="l" defTabSz="680351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04" userDrawn="1">
          <p15:clr>
            <a:srgbClr val="F26B43"/>
          </p15:clr>
        </p15:guide>
        <p15:guide id="2" orient="horz" pos="6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sv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image" Target="../media/image33.svg"/><Relationship Id="rId21" Type="http://schemas.openxmlformats.org/officeDocument/2006/relationships/image" Target="../media/image51.svg"/><Relationship Id="rId34" Type="http://schemas.openxmlformats.org/officeDocument/2006/relationships/image" Target="../media/image64.png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17" Type="http://schemas.openxmlformats.org/officeDocument/2006/relationships/image" Target="../media/image47.svg"/><Relationship Id="rId25" Type="http://schemas.openxmlformats.org/officeDocument/2006/relationships/image" Target="../media/image55.svg"/><Relationship Id="rId33" Type="http://schemas.openxmlformats.org/officeDocument/2006/relationships/image" Target="../media/image63.sv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59.sv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24" Type="http://schemas.openxmlformats.org/officeDocument/2006/relationships/image" Target="../media/image54.png"/><Relationship Id="rId32" Type="http://schemas.openxmlformats.org/officeDocument/2006/relationships/image" Target="../media/image62.png"/><Relationship Id="rId5" Type="http://schemas.openxmlformats.org/officeDocument/2006/relationships/image" Target="../media/image35.svg"/><Relationship Id="rId15" Type="http://schemas.openxmlformats.org/officeDocument/2006/relationships/image" Target="../media/image45.svg"/><Relationship Id="rId23" Type="http://schemas.openxmlformats.org/officeDocument/2006/relationships/image" Target="../media/image53.svg"/><Relationship Id="rId28" Type="http://schemas.openxmlformats.org/officeDocument/2006/relationships/image" Target="../media/image58.png"/><Relationship Id="rId10" Type="http://schemas.openxmlformats.org/officeDocument/2006/relationships/image" Target="../media/image40.png"/><Relationship Id="rId19" Type="http://schemas.openxmlformats.org/officeDocument/2006/relationships/image" Target="../media/image49.svg"/><Relationship Id="rId31" Type="http://schemas.openxmlformats.org/officeDocument/2006/relationships/image" Target="../media/image61.sv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svg"/><Relationship Id="rId30" Type="http://schemas.openxmlformats.org/officeDocument/2006/relationships/image" Target="../media/image60.png"/><Relationship Id="rId35" Type="http://schemas.openxmlformats.org/officeDocument/2006/relationships/image" Target="../media/image65.svg"/><Relationship Id="rId8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2368F-7DBE-DAA8-6670-4A03D89885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7101" y="1526495"/>
            <a:ext cx="5558801" cy="1500359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>
                <a:latin typeface="Lucida Sans"/>
                <a:ea typeface="Microsoft GothicNeo"/>
                <a:cs typeface="Microsoft GothicNeo"/>
              </a:rPr>
            </a:br>
            <a:br>
              <a:rPr lang="en-US" dirty="0"/>
            </a:br>
            <a:r>
              <a:rPr lang="en-US" sz="2000" dirty="0" err="1">
                <a:latin typeface="Lucida Sans"/>
                <a:ea typeface="Microsoft GothicNeo"/>
                <a:cs typeface="Microsoft GothicNeo"/>
              </a:rPr>
              <a:t>Kriteeripankki</a:t>
            </a:r>
            <a:r>
              <a:rPr lang="en-US" sz="2000" dirty="0">
                <a:latin typeface="Lucida Sans"/>
                <a:ea typeface="Microsoft GothicNeo"/>
                <a:cs typeface="Microsoft GothicNeo"/>
              </a:rPr>
              <a:t> </a:t>
            </a:r>
            <a:r>
              <a:rPr lang="en-US" sz="2000" dirty="0" err="1">
                <a:latin typeface="Lucida Sans"/>
                <a:ea typeface="Microsoft GothicNeo"/>
                <a:cs typeface="Microsoft GothicNeo"/>
              </a:rPr>
              <a:t>vastuullisiin</a:t>
            </a:r>
            <a:r>
              <a:rPr lang="en-US" sz="2000" dirty="0">
                <a:latin typeface="Lucida Sans"/>
                <a:ea typeface="Microsoft GothicNeo"/>
                <a:cs typeface="Microsoft GothicNeo"/>
              </a:rPr>
              <a:t> </a:t>
            </a:r>
            <a:r>
              <a:rPr lang="en-US" sz="2000" dirty="0" err="1">
                <a:latin typeface="Lucida Sans"/>
                <a:ea typeface="Microsoft GothicNeo"/>
                <a:cs typeface="Microsoft GothicNeo"/>
              </a:rPr>
              <a:t>julkisiin</a:t>
            </a:r>
            <a:r>
              <a:rPr lang="en-US" sz="2000" dirty="0">
                <a:latin typeface="Lucida Sans"/>
                <a:ea typeface="Microsoft GothicNeo"/>
                <a:cs typeface="Microsoft GothicNeo"/>
              </a:rPr>
              <a:t> </a:t>
            </a:r>
            <a:r>
              <a:rPr lang="en-US" sz="2000" dirty="0" err="1">
                <a:latin typeface="Lucida Sans"/>
                <a:ea typeface="Microsoft GothicNeo"/>
                <a:cs typeface="Microsoft GothicNeo"/>
              </a:rPr>
              <a:t>hankintoihin</a:t>
            </a:r>
            <a:br>
              <a:rPr lang="en-US" dirty="0"/>
            </a:br>
            <a:endParaRPr lang="en-FI" sz="1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5E026-F531-97DC-184C-6119B256E9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47101" y="3026854"/>
            <a:ext cx="5558801" cy="1018101"/>
          </a:xfrm>
        </p:spPr>
        <p:txBody>
          <a:bodyPr/>
          <a:lstStyle/>
          <a:p>
            <a:r>
              <a:rPr lang="fi-FI" sz="1400" dirty="0">
                <a:latin typeface="Lucida Sans"/>
                <a:ea typeface="Microsoft GothicNeo"/>
                <a:cs typeface="Microsoft GothicNeo"/>
              </a:rPr>
              <a:t>Materiaali hyödynnettäväksi oman organisaation viestintään</a:t>
            </a:r>
            <a:endParaRPr lang="en-US" sz="1400" dirty="0">
              <a:latin typeface="Lucida Sans"/>
              <a:ea typeface="Microsoft GothicNeo"/>
              <a:cs typeface="Microsoft GothicNeo"/>
            </a:endParaRPr>
          </a:p>
          <a:p>
            <a:r>
              <a:rPr lang="en-US" sz="1400" dirty="0" err="1">
                <a:latin typeface="Lucida Sans"/>
                <a:ea typeface="Microsoft GothicNeo"/>
                <a:cs typeface="Microsoft GothicNeo"/>
              </a:rPr>
              <a:t>Tekijä</a:t>
            </a:r>
            <a:r>
              <a:rPr lang="en-US" sz="1400" dirty="0">
                <a:latin typeface="Lucida Sans"/>
                <a:ea typeface="Microsoft GothicNeo"/>
                <a:cs typeface="Microsoft GothicNeo"/>
              </a:rPr>
              <a:t>: Motiva Oy</a:t>
            </a:r>
            <a:br>
              <a:rPr lang="en-US" sz="1400" dirty="0">
                <a:latin typeface="Lucida Sans"/>
                <a:ea typeface="Microsoft GothicNeo"/>
                <a:cs typeface="Microsoft GothicNeo"/>
              </a:rPr>
            </a:br>
            <a:r>
              <a:rPr lang="en-US" sz="1400" dirty="0">
                <a:latin typeface="Lucida Sans"/>
                <a:ea typeface="Microsoft GothicNeo"/>
                <a:cs typeface="Microsoft GothicNeo"/>
              </a:rPr>
              <a:t>24.11.2023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24288282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BB95-9369-3C86-1295-6E2EFB1A1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Mikä</a:t>
            </a:r>
            <a:r>
              <a:rPr lang="en-US"/>
              <a:t> </a:t>
            </a:r>
            <a:r>
              <a:rPr lang="en-US" err="1"/>
              <a:t>kriteeripankki</a:t>
            </a:r>
            <a:r>
              <a:rPr lang="en-US"/>
              <a:t>? </a:t>
            </a:r>
            <a:endParaRPr lang="en-FI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1A8479-2790-2DB9-50C1-2D277294DFF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/>
              <a:t>Motivan ja </a:t>
            </a:r>
            <a:r>
              <a:rPr lang="en-US" sz="1400" err="1"/>
              <a:t>KEINOn</a:t>
            </a:r>
            <a:r>
              <a:rPr lang="en-US" sz="1400"/>
              <a:t> </a:t>
            </a:r>
            <a:r>
              <a:rPr lang="en-US" sz="1400" err="1"/>
              <a:t>tarjoama</a:t>
            </a:r>
            <a:r>
              <a:rPr lang="en-US" sz="1400"/>
              <a:t> </a:t>
            </a:r>
            <a:r>
              <a:rPr lang="en-US" sz="1400" err="1"/>
              <a:t>maksuton</a:t>
            </a:r>
            <a:r>
              <a:rPr lang="en-US" sz="1400"/>
              <a:t>, </a:t>
            </a:r>
            <a:r>
              <a:rPr lang="en-US" sz="1400" err="1"/>
              <a:t>kaikille</a:t>
            </a:r>
            <a:r>
              <a:rPr lang="en-US" sz="1400"/>
              <a:t> </a:t>
            </a:r>
            <a:r>
              <a:rPr lang="en-US" sz="1400" err="1"/>
              <a:t>avoin</a:t>
            </a:r>
            <a:r>
              <a:rPr lang="en-US" sz="1400"/>
              <a:t> </a:t>
            </a:r>
            <a:r>
              <a:rPr lang="en-US" sz="1400" err="1"/>
              <a:t>palvelu</a:t>
            </a:r>
            <a:r>
              <a:rPr lang="en-US" sz="1400"/>
              <a:t>, </a:t>
            </a:r>
            <a:r>
              <a:rPr lang="en-US" sz="1400" err="1"/>
              <a:t>josta</a:t>
            </a:r>
            <a:r>
              <a:rPr lang="en-US" sz="1400"/>
              <a:t> </a:t>
            </a:r>
            <a:r>
              <a:rPr lang="en-US" sz="1400" err="1"/>
              <a:t>voi</a:t>
            </a:r>
            <a:r>
              <a:rPr lang="en-US" sz="1400"/>
              <a:t> </a:t>
            </a:r>
            <a:r>
              <a:rPr lang="en-US" sz="1400" err="1"/>
              <a:t>hankea</a:t>
            </a:r>
            <a:r>
              <a:rPr lang="en-US" sz="1400"/>
              <a:t> </a:t>
            </a:r>
            <a:r>
              <a:rPr lang="en-US" sz="1400" err="1"/>
              <a:t>vastuullisuuskriteereitä</a:t>
            </a:r>
            <a:r>
              <a:rPr lang="en-US" sz="1400"/>
              <a:t> </a:t>
            </a:r>
            <a:r>
              <a:rPr lang="en-US" sz="1400" err="1"/>
              <a:t>julkisiin</a:t>
            </a:r>
            <a:r>
              <a:rPr lang="en-US" sz="1400"/>
              <a:t> </a:t>
            </a:r>
            <a:r>
              <a:rPr lang="en-US" sz="1400" err="1"/>
              <a:t>hankintoihin</a:t>
            </a:r>
            <a:r>
              <a:rPr lang="en-US" sz="1400"/>
              <a:t>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400">
                <a:cs typeface="Arial"/>
              </a:rPr>
              <a:t>Helpottaa julkisissa kilpailutuksissa sovellettavien vastuullisuuskriteerien löytämistä ja käyttöä.</a:t>
            </a:r>
            <a:endParaRPr lang="en-US" sz="140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err="1"/>
              <a:t>Kriteeripankin</a:t>
            </a:r>
            <a:r>
              <a:rPr lang="en-US" sz="1400"/>
              <a:t> </a:t>
            </a:r>
            <a:r>
              <a:rPr lang="en-US" sz="1400" err="1"/>
              <a:t>kehitystä</a:t>
            </a:r>
            <a:r>
              <a:rPr lang="en-US" sz="1400"/>
              <a:t> </a:t>
            </a:r>
            <a:r>
              <a:rPr lang="en-US" sz="1400" err="1"/>
              <a:t>ovat</a:t>
            </a:r>
            <a:r>
              <a:rPr lang="en-US" sz="1400"/>
              <a:t> </a:t>
            </a:r>
            <a:r>
              <a:rPr lang="en-US" sz="1400" err="1"/>
              <a:t>rahoittaneet</a:t>
            </a:r>
            <a:r>
              <a:rPr lang="en-US" sz="1400"/>
              <a:t> </a:t>
            </a:r>
            <a:r>
              <a:rPr lang="en-US" sz="1400" err="1"/>
              <a:t>työ</a:t>
            </a:r>
            <a:r>
              <a:rPr lang="en-US" sz="1400"/>
              <a:t>- ja </a:t>
            </a:r>
            <a:r>
              <a:rPr lang="en-US" sz="1400" err="1"/>
              <a:t>elinkeinoministeriö</a:t>
            </a:r>
            <a:r>
              <a:rPr lang="en-US" sz="1400"/>
              <a:t> </a:t>
            </a:r>
            <a:r>
              <a:rPr lang="en-US" sz="1400" err="1"/>
              <a:t>sekä</a:t>
            </a:r>
            <a:r>
              <a:rPr lang="en-US" sz="1400"/>
              <a:t> maa- ja </a:t>
            </a:r>
            <a:r>
              <a:rPr lang="en-US" sz="1400" err="1"/>
              <a:t>metsätalousministeriö</a:t>
            </a:r>
            <a:r>
              <a:rPr lang="en-US" sz="1400"/>
              <a:t>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err="1"/>
              <a:t>Vastuullisuuskriteerien</a:t>
            </a:r>
            <a:r>
              <a:rPr lang="en-US" sz="1400"/>
              <a:t> </a:t>
            </a:r>
            <a:r>
              <a:rPr lang="en-US" sz="1400" err="1"/>
              <a:t>kehitystä</a:t>
            </a:r>
            <a:r>
              <a:rPr lang="en-US" sz="1400"/>
              <a:t> </a:t>
            </a:r>
            <a:r>
              <a:rPr lang="en-US" sz="1400" err="1"/>
              <a:t>tehdään</a:t>
            </a:r>
            <a:r>
              <a:rPr lang="en-US" sz="1400"/>
              <a:t> </a:t>
            </a:r>
            <a:r>
              <a:rPr lang="en-US" sz="1400" err="1"/>
              <a:t>eri</a:t>
            </a:r>
            <a:r>
              <a:rPr lang="en-US" sz="1400"/>
              <a:t> </a:t>
            </a:r>
            <a:r>
              <a:rPr lang="en-US" sz="1400" err="1"/>
              <a:t>hankkeissa</a:t>
            </a:r>
            <a:r>
              <a:rPr lang="en-US" sz="1400"/>
              <a:t> ja </a:t>
            </a:r>
            <a:r>
              <a:rPr lang="en-US" sz="1400" err="1"/>
              <a:t>useiden</a:t>
            </a:r>
            <a:r>
              <a:rPr lang="en-US" sz="1400"/>
              <a:t> </a:t>
            </a:r>
            <a:r>
              <a:rPr lang="en-US" sz="1400" err="1"/>
              <a:t>eri</a:t>
            </a:r>
            <a:r>
              <a:rPr lang="en-US" sz="1400"/>
              <a:t> </a:t>
            </a:r>
            <a:r>
              <a:rPr lang="en-US" sz="1400" err="1"/>
              <a:t>tahojen</a:t>
            </a:r>
            <a:r>
              <a:rPr lang="en-US" sz="1400"/>
              <a:t> </a:t>
            </a:r>
            <a:r>
              <a:rPr lang="en-US" sz="1400" err="1"/>
              <a:t>toimesta</a:t>
            </a:r>
            <a:r>
              <a:rPr lang="en-US" sz="1400"/>
              <a:t>. </a:t>
            </a:r>
            <a:br>
              <a:rPr lang="en-US" sz="1400"/>
            </a:br>
            <a:endParaRPr lang="en-US" sz="1400"/>
          </a:p>
          <a:p>
            <a:r>
              <a:rPr lang="en-US" b="1"/>
              <a:t>www.kriteeripankki.fi</a:t>
            </a:r>
            <a:endParaRPr lang="en-FI" b="1"/>
          </a:p>
          <a:p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44323-8E05-7567-58BE-6E94C0CD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D70AA61A-4008-AA42-BF33-53BD6C59BB3E}" type="datetime1">
              <a:rPr lang="fi-FI">
                <a:solidFill>
                  <a:srgbClr val="4A205D"/>
                </a:solidFill>
                <a:ea typeface="+mn-ea"/>
              </a:rPr>
              <a:pPr defTabSz="685800">
                <a:defRPr/>
              </a:pPr>
              <a:t>24.11.2023</a:t>
            </a:fld>
            <a:endParaRPr lang="en-FI">
              <a:solidFill>
                <a:srgbClr val="4A205D"/>
              </a:solidFill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3A7EE-DEFA-2DCF-244B-B325C25E6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685800">
              <a:defRPr/>
            </a:pPr>
            <a:fld id="{BFF9DCD0-3869-094B-9C9B-6235A2A96309}" type="slidenum">
              <a:rPr lang="en-FI" spc="0">
                <a:solidFill>
                  <a:srgbClr val="4A205D"/>
                </a:solidFill>
                <a:ea typeface="+mn-ea"/>
              </a:rPr>
              <a:pPr algn="l" defTabSz="685800">
                <a:defRPr/>
              </a:pPr>
              <a:t>2</a:t>
            </a:fld>
            <a:endParaRPr lang="en-FI" spc="0">
              <a:solidFill>
                <a:srgbClr val="4A205D"/>
              </a:solidFill>
              <a:ea typeface="+mn-ea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9764E6D-2DA8-C00B-6840-CA0CE246B7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7" name="Kuva 7" descr="Kuvakaappaus osoitteesta ww.kriteeripankki.fi. Kuvassa kriteeripankin etusivun näkymää. ">
            <a:extLst>
              <a:ext uri="{FF2B5EF4-FFF2-40B4-BE49-F238E27FC236}">
                <a16:creationId xmlns:a16="http://schemas.microsoft.com/office/drawing/2014/main" id="{364B6F15-33F6-4D59-DCD4-8CD01DEDB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86" y="1227314"/>
            <a:ext cx="3727146" cy="327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4476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3D6322-4958-AF58-4CF9-FB0375135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/>
              <a:t>Vastuullisuustavoitteet</a:t>
            </a:r>
            <a:r>
              <a:rPr lang="en-US"/>
              <a:t>, </a:t>
            </a:r>
            <a:r>
              <a:rPr lang="en-US" err="1"/>
              <a:t>joilla</a:t>
            </a:r>
            <a:r>
              <a:rPr lang="en-US"/>
              <a:t> </a:t>
            </a:r>
            <a:r>
              <a:rPr lang="en-US" err="1"/>
              <a:t>kriteereitä</a:t>
            </a:r>
            <a:r>
              <a:rPr lang="en-US"/>
              <a:t> </a:t>
            </a:r>
            <a:r>
              <a:rPr lang="en-US" err="1"/>
              <a:t>voi</a:t>
            </a:r>
            <a:r>
              <a:rPr lang="en-US"/>
              <a:t> hakea</a:t>
            </a:r>
            <a:br>
              <a:rPr lang="en-US"/>
            </a:br>
            <a:endParaRPr lang="en-FI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E4A5BCD-E315-D4F6-6259-84B72F9B7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692" y="976532"/>
            <a:ext cx="3412806" cy="2840043"/>
          </a:xfrm>
        </p:spPr>
        <p:txBody>
          <a:bodyPr/>
          <a:lstStyle/>
          <a:p>
            <a:pPr marL="0" indent="0">
              <a:buNone/>
            </a:pPr>
            <a:r>
              <a:rPr lang="fi-FI" b="1"/>
              <a:t>Ekologinen kestävyys:</a:t>
            </a:r>
          </a:p>
          <a:p>
            <a:r>
              <a:rPr lang="fi-FI"/>
              <a:t>Vähähiilisyys</a:t>
            </a:r>
          </a:p>
          <a:p>
            <a:r>
              <a:rPr lang="fi-FI"/>
              <a:t>Energiatehokkuus</a:t>
            </a:r>
          </a:p>
          <a:p>
            <a:r>
              <a:rPr lang="fi-FI"/>
              <a:t>Kiertotalous ja jätteiden vähentäminen</a:t>
            </a:r>
          </a:p>
          <a:p>
            <a:r>
              <a:rPr lang="fi-FI"/>
              <a:t>Luonnon monimuotoisuus</a:t>
            </a:r>
          </a:p>
          <a:p>
            <a:r>
              <a:rPr lang="fi-FI"/>
              <a:t>Rehevöityminen</a:t>
            </a:r>
          </a:p>
          <a:p>
            <a:r>
              <a:rPr lang="fi-FI"/>
              <a:t>Haitallisten aineiden vähentäminen</a:t>
            </a:r>
          </a:p>
          <a:p>
            <a:r>
              <a:rPr lang="fi-FI"/>
              <a:t>Ilmanlaatu ja –saasteet</a:t>
            </a:r>
          </a:p>
          <a:p>
            <a:r>
              <a:rPr lang="fi-FI"/>
              <a:t>Vesistön ja maaperän pilaantumisen ehkäisy</a:t>
            </a:r>
          </a:p>
          <a:p>
            <a:pPr marL="0" indent="0">
              <a:buNone/>
            </a:pPr>
            <a:br>
              <a:rPr lang="fi-FI"/>
            </a:br>
            <a:r>
              <a:rPr lang="fi-FI" b="1"/>
              <a:t>Sosiaalinen kestävyys:</a:t>
            </a:r>
          </a:p>
          <a:p>
            <a:r>
              <a:rPr lang="fi-FI"/>
              <a:t>Työllistäminen</a:t>
            </a:r>
          </a:p>
          <a:p>
            <a:r>
              <a:rPr lang="fi-FI"/>
              <a:t>Ihmisoikeudet ja oikeudenmukaiset työolot</a:t>
            </a:r>
          </a:p>
          <a:p>
            <a:r>
              <a:rPr lang="fi-FI"/>
              <a:t>Osallistaminen ja osallisuus</a:t>
            </a:r>
          </a:p>
          <a:p>
            <a:r>
              <a:rPr lang="fi-FI"/>
              <a:t>Yhdenvertaisuus</a:t>
            </a:r>
          </a:p>
          <a:p>
            <a:endParaRPr lang="en-FI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EF5A217-6A4B-B0A4-13D3-7C22737348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16118" y="972300"/>
            <a:ext cx="3412806" cy="284004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fi-FI" sz="1400" b="1"/>
              <a:t>Muut:</a:t>
            </a:r>
          </a:p>
          <a:p>
            <a:pPr>
              <a:lnSpc>
                <a:spcPct val="100000"/>
              </a:lnSpc>
            </a:pPr>
            <a:r>
              <a:rPr lang="fi-FI" sz="1200"/>
              <a:t>Aluetaloudellisuus</a:t>
            </a:r>
          </a:p>
          <a:p>
            <a:pPr>
              <a:lnSpc>
                <a:spcPct val="100000"/>
              </a:lnSpc>
            </a:pPr>
            <a:r>
              <a:rPr lang="fi-FI" sz="1200"/>
              <a:t>Innovatiivisuus</a:t>
            </a:r>
          </a:p>
          <a:p>
            <a:pPr>
              <a:lnSpc>
                <a:spcPct val="100000"/>
              </a:lnSpc>
            </a:pPr>
            <a:r>
              <a:rPr lang="fi-FI" sz="1200"/>
              <a:t>Eläinten hyvinvointi ja terveys</a:t>
            </a:r>
          </a:p>
          <a:p>
            <a:pPr>
              <a:lnSpc>
                <a:spcPct val="100000"/>
              </a:lnSpc>
            </a:pPr>
            <a:r>
              <a:rPr lang="fi-FI" sz="1200"/>
              <a:t>Elintarviketurvallisuus</a:t>
            </a:r>
          </a:p>
          <a:p>
            <a:pPr>
              <a:lnSpc>
                <a:spcPct val="100000"/>
              </a:lnSpc>
            </a:pPr>
            <a:r>
              <a:rPr lang="fi-FI" sz="1200"/>
              <a:t>Tuoteturvallisuus</a:t>
            </a:r>
          </a:p>
          <a:p>
            <a:pPr>
              <a:lnSpc>
                <a:spcPct val="100000"/>
              </a:lnSpc>
            </a:pPr>
            <a:r>
              <a:rPr lang="fi-FI" sz="1200"/>
              <a:t>Ravitsemuslaatu</a:t>
            </a:r>
          </a:p>
          <a:p>
            <a:pPr>
              <a:lnSpc>
                <a:spcPct val="100000"/>
              </a:lnSpc>
            </a:pPr>
            <a:r>
              <a:rPr lang="fi-FI" sz="1200"/>
              <a:t>Huoltovarmuus</a:t>
            </a:r>
          </a:p>
          <a:p>
            <a:pPr>
              <a:lnSpc>
                <a:spcPct val="100000"/>
              </a:lnSpc>
            </a:pPr>
            <a:r>
              <a:rPr lang="fi-FI" sz="1200"/>
              <a:t>Green </a:t>
            </a:r>
            <a:r>
              <a:rPr lang="fi-FI" sz="1200" err="1"/>
              <a:t>deal</a:t>
            </a:r>
            <a:endParaRPr lang="fi-FI" sz="1200"/>
          </a:p>
          <a:p>
            <a:endParaRPr lang="en-FI" sz="1400"/>
          </a:p>
          <a:p>
            <a:endParaRPr lang="fi-FI" sz="1400">
              <a:solidFill>
                <a:schemeClr val="bg2">
                  <a:lumMod val="10000"/>
                </a:schemeClr>
              </a:solidFill>
            </a:endParaRPr>
          </a:p>
          <a:p>
            <a:endParaRPr lang="fi-FI" sz="2400">
              <a:solidFill>
                <a:schemeClr val="bg2">
                  <a:lumMod val="10000"/>
                </a:schemeClr>
              </a:solidFill>
            </a:endParaRPr>
          </a:p>
          <a:p>
            <a:endParaRPr lang="en-FI" sz="2800"/>
          </a:p>
          <a:p>
            <a:endParaRPr lang="en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B4D79D-C168-C4B7-BED8-3F54A1C89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A61A-4008-AA42-BF33-53BD6C59BB3E}" type="datetime1">
              <a:rPr lang="fi-FI" smtClean="0"/>
              <a:pPr/>
              <a:t>24.11.2023</a:t>
            </a:fld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54EE1-2633-1385-8157-7DAD8CDD6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CD0-3869-094B-9C9B-6235A2A96309}" type="slidenum">
              <a:rPr lang="en-FI" smtClean="0"/>
              <a:pPr/>
              <a:t>3</a:t>
            </a:fld>
            <a:endParaRPr lang="en-FI"/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D1D480D5-761E-9A3E-04A7-E3E2E29C817A}"/>
              </a:ext>
            </a:extLst>
          </p:cNvPr>
          <p:cNvSpPr txBox="1">
            <a:spLocks/>
          </p:cNvSpPr>
          <p:nvPr/>
        </p:nvSpPr>
        <p:spPr>
          <a:xfrm>
            <a:off x="3328495" y="1404655"/>
            <a:ext cx="2876054" cy="326654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1000"/>
              </a:spcBef>
              <a:buFontTx/>
              <a:buNone/>
              <a:defRPr sz="1800" b="0" i="0" kern="1200">
                <a:solidFill>
                  <a:srgbClr val="241C40"/>
                </a:solidFill>
                <a:latin typeface="+mn-lt"/>
                <a:ea typeface="+mn-ea"/>
                <a:cs typeface="+mn-cs"/>
              </a:defRPr>
            </a:lvl1pPr>
            <a:lvl2pPr marL="222250" indent="-222250" algn="l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rgbClr val="241C40"/>
                </a:solidFill>
                <a:latin typeface="+mn-lt"/>
                <a:ea typeface="+mn-ea"/>
                <a:cs typeface="+mn-cs"/>
              </a:defRPr>
            </a:lvl2pPr>
            <a:lvl3pPr marL="365125" indent="-142875" algn="l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rgbClr val="241C40"/>
                </a:solidFill>
                <a:latin typeface="+mn-lt"/>
                <a:ea typeface="+mn-ea"/>
                <a:cs typeface="+mn-cs"/>
              </a:defRPr>
            </a:lvl3pPr>
            <a:lvl4pPr marL="538163" indent="-131763" algn="l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rgbClr val="241C40"/>
                </a:solidFill>
                <a:latin typeface="+mn-lt"/>
                <a:ea typeface="+mn-ea"/>
                <a:cs typeface="+mn-cs"/>
              </a:defRPr>
            </a:lvl4pPr>
            <a:lvl5pPr marL="628650" indent="-90488" algn="l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rgbClr val="241C40"/>
                </a:solidFill>
                <a:latin typeface="+mn-lt"/>
                <a:ea typeface="+mn-ea"/>
                <a:cs typeface="+mn-cs"/>
              </a:defRPr>
            </a:lvl5pPr>
            <a:lvl6pPr marL="801688" indent="-80963" algn="l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rgbClr val="241C4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fi-FI" sz="900">
              <a:solidFill>
                <a:schemeClr val="bg2">
                  <a:lumMod val="10000"/>
                </a:schemeClr>
              </a:solidFill>
            </a:endParaRPr>
          </a:p>
          <a:p>
            <a:endParaRPr lang="en-FI" sz="1350"/>
          </a:p>
        </p:txBody>
      </p:sp>
      <p:sp>
        <p:nvSpPr>
          <p:cNvPr id="8" name="Content Placeholder 20">
            <a:extLst>
              <a:ext uri="{FF2B5EF4-FFF2-40B4-BE49-F238E27FC236}">
                <a16:creationId xmlns:a16="http://schemas.microsoft.com/office/drawing/2014/main" id="{8D6A8998-2382-9CE8-3449-1B0F597DA1EC}"/>
              </a:ext>
            </a:extLst>
          </p:cNvPr>
          <p:cNvSpPr txBox="1">
            <a:spLocks/>
          </p:cNvSpPr>
          <p:nvPr/>
        </p:nvSpPr>
        <p:spPr>
          <a:xfrm>
            <a:off x="6210904" y="1404655"/>
            <a:ext cx="2933096" cy="43793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1000"/>
              </a:spcBef>
              <a:buFontTx/>
              <a:buNone/>
              <a:defRPr sz="1800" b="0" i="0" kern="1200">
                <a:solidFill>
                  <a:srgbClr val="241C40"/>
                </a:solidFill>
                <a:latin typeface="+mn-lt"/>
                <a:ea typeface="+mn-ea"/>
                <a:cs typeface="+mn-cs"/>
              </a:defRPr>
            </a:lvl1pPr>
            <a:lvl2pPr marL="222250" indent="-222250" algn="l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rgbClr val="241C40"/>
                </a:solidFill>
                <a:latin typeface="+mn-lt"/>
                <a:ea typeface="+mn-ea"/>
                <a:cs typeface="+mn-cs"/>
              </a:defRPr>
            </a:lvl2pPr>
            <a:lvl3pPr marL="365125" indent="-142875" algn="l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rgbClr val="241C40"/>
                </a:solidFill>
                <a:latin typeface="+mn-lt"/>
                <a:ea typeface="+mn-ea"/>
                <a:cs typeface="+mn-cs"/>
              </a:defRPr>
            </a:lvl3pPr>
            <a:lvl4pPr marL="538163" indent="-131763" algn="l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rgbClr val="241C40"/>
                </a:solidFill>
                <a:latin typeface="+mn-lt"/>
                <a:ea typeface="+mn-ea"/>
                <a:cs typeface="+mn-cs"/>
              </a:defRPr>
            </a:lvl4pPr>
            <a:lvl5pPr marL="628650" indent="-90488" algn="l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rgbClr val="241C40"/>
                </a:solidFill>
                <a:latin typeface="+mn-lt"/>
                <a:ea typeface="+mn-ea"/>
                <a:cs typeface="+mn-cs"/>
              </a:defRPr>
            </a:lvl5pPr>
            <a:lvl6pPr marL="801688" indent="-80963" algn="l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rgbClr val="241C4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FI" sz="1350"/>
          </a:p>
        </p:txBody>
      </p:sp>
    </p:spTree>
    <p:extLst>
      <p:ext uri="{BB962C8B-B14F-4D97-AF65-F5344CB8AC3E}">
        <p14:creationId xmlns:p14="http://schemas.microsoft.com/office/powerpoint/2010/main" val="316213012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4FA7C0-DACB-8F2C-A96D-8D16A62CE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Kriteeripankissa</a:t>
            </a:r>
            <a:r>
              <a:rPr lang="en-US"/>
              <a:t> </a:t>
            </a:r>
            <a:r>
              <a:rPr lang="en-US" err="1"/>
              <a:t>julkaistavat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kriteerit</a:t>
            </a:r>
            <a:r>
              <a:rPr lang="en-US"/>
              <a:t> </a:t>
            </a:r>
            <a:r>
              <a:rPr lang="en-US" err="1"/>
              <a:t>ovat</a:t>
            </a:r>
            <a:endParaRPr lang="en-FI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088796-658E-1B09-04B4-1407B7368E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584736" y="1109756"/>
            <a:ext cx="5573046" cy="3268640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fi-FI" sz="1800">
              <a:ea typeface="+mn-lt"/>
              <a:cs typeface="+mn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800">
                <a:ea typeface="+mn-lt"/>
                <a:cs typeface="+mn-lt"/>
              </a:rPr>
              <a:t>Hankintalain mukaisia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800">
                <a:ea typeface="+mn-lt"/>
                <a:cs typeface="+mn-lt"/>
              </a:rPr>
              <a:t>Markkinatilannetta vastaavia = Kriteerit täyttäviä tuotteita/palveluita saatavilla </a:t>
            </a:r>
            <a:endParaRPr lang="fi-FI" sz="180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800">
                <a:cs typeface="Arial"/>
              </a:rPr>
              <a:t>Markkinaa kannustavia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800">
                <a:cs typeface="Arial"/>
              </a:rPr>
              <a:t>Syrjimättömiä</a:t>
            </a:r>
            <a:endParaRPr lang="fi-FI" sz="180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800">
                <a:cs typeface="Arial"/>
              </a:rPr>
              <a:t>Todennettavia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800">
                <a:cs typeface="Arial"/>
              </a:rPr>
              <a:t>Vertailukelpoisia</a:t>
            </a:r>
            <a:endParaRPr lang="fi-FI" sz="180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800">
                <a:cs typeface="Arial"/>
              </a:rPr>
              <a:t>Hankinnan kohteeseen liittyviä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i-FI">
              <a:cs typeface="Arial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i-FI">
              <a:cs typeface="Arial"/>
            </a:endParaRPr>
          </a:p>
          <a:p>
            <a:endParaRPr lang="en-FI"/>
          </a:p>
          <a:p>
            <a:endParaRPr lang="en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6B3B13-A332-AB15-CEB5-34BAE7900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A61A-4008-AA42-BF33-53BD6C59BB3E}" type="datetime1">
              <a:rPr lang="fi-FI" smtClean="0"/>
              <a:pPr/>
              <a:t>24.11.2023</a:t>
            </a:fld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0035F-E02B-54E3-774A-F32C92310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CD0-3869-094B-9C9B-6235A2A96309}" type="slidenum">
              <a:rPr lang="en-FI" smtClean="0"/>
              <a:pPr/>
              <a:t>4</a:t>
            </a:fld>
            <a:endParaRPr lang="en-FI"/>
          </a:p>
        </p:txBody>
      </p:sp>
      <p:pic>
        <p:nvPicPr>
          <p:cNvPr id="8" name="Content Placeholder 8" descr="Badge Tick1 outline">
            <a:extLst>
              <a:ext uri="{FF2B5EF4-FFF2-40B4-BE49-F238E27FC236}">
                <a16:creationId xmlns:a16="http://schemas.microsoft.com/office/drawing/2014/main" id="{A90341B9-69CD-7A08-4B3B-C2A6F0C3C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053" y="1659242"/>
            <a:ext cx="1648761" cy="164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1975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17B9AE-DA9B-8CEE-ABCC-8E99D2D3E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350">
                <a:cs typeface="Arial"/>
              </a:rPr>
              <a:t>Ideana ei ole poimia hankintaan kaikkia kyseisen kategorian  vastuullisuuskriteereitä. </a:t>
            </a:r>
          </a:p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350">
                <a:cs typeface="Arial"/>
              </a:rPr>
              <a:t>Kriteeripankki ei suosittele tai valitse tiettyjä kriteereitä hankintaasi tai auta niiden keskinäisessä priorisoinnissa. </a:t>
            </a:r>
          </a:p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350">
                <a:cs typeface="Arial"/>
              </a:rPr>
              <a:t>Huomioi kriteerien valinnassa oman organisaation vastuullisuustavoitteet ja hankintalinjaukset. </a:t>
            </a:r>
            <a:r>
              <a:rPr lang="fi-FI">
                <a:cs typeface="Arial"/>
              </a:rPr>
              <a:t>Kriteeripankista löydät myös  tietoa tuoteryhmän merkittävistä vastuullisuusvaikutuksista. </a:t>
            </a:r>
            <a:endParaRPr lang="fi-FI" sz="1350">
              <a:cs typeface="Arial"/>
            </a:endParaRPr>
          </a:p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350">
                <a:cs typeface="Arial"/>
              </a:rPr>
              <a:t>Vastuullisuustavoitteiden systemaattiseen priorisointiin kannattaa hankkia tukea, jos osaamista ei löydy omasta organisaatiosta.  </a:t>
            </a:r>
            <a:endParaRPr lang="en-US" sz="1350">
              <a:cs typeface="Arial"/>
            </a:endParaRPr>
          </a:p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350">
                <a:cs typeface="Arial"/>
              </a:rPr>
              <a:t>Varmista erilaisten kriteeriyhdistelmien toimivuus hankinnassa markkinavuoropuhelulla tai tietopyynnöillä, jos et ole käyttänyt kyseisiä kriteereitä aiemmin. 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20DF91-A86E-C1EC-1C65-DCE268343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Arial"/>
              </a:rPr>
              <a:t>Mitä kriteeripankki ei tee?</a:t>
            </a:r>
            <a:endParaRPr lang="en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05E614-1ED8-7EE9-84A5-387E8C667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A61A-4008-AA42-BF33-53BD6C59BB3E}" type="datetime1">
              <a:rPr lang="fi-FI" smtClean="0"/>
              <a:pPr/>
              <a:t>24.11.2023</a:t>
            </a:fld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6FCA6-DAD9-1F0D-905B-F3941D9E5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CD0-3869-094B-9C9B-6235A2A96309}" type="slidenum">
              <a:rPr lang="en-FI" smtClean="0"/>
              <a:pPr/>
              <a:t>5</a:t>
            </a:fld>
            <a:endParaRPr lang="en-FI"/>
          </a:p>
        </p:txBody>
      </p:sp>
      <p:pic>
        <p:nvPicPr>
          <p:cNvPr id="13" name="Content Placeholder 12" descr="Checkbox Crossed outline">
            <a:extLst>
              <a:ext uri="{FF2B5EF4-FFF2-40B4-BE49-F238E27FC236}">
                <a16:creationId xmlns:a16="http://schemas.microsoft.com/office/drawing/2014/main" id="{89B9DEC9-AF6E-E3EF-E6F6-E8636EFA2CAE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2834" y="1712434"/>
            <a:ext cx="1718631" cy="1718631"/>
          </a:xfrm>
        </p:spPr>
      </p:pic>
    </p:spTree>
    <p:extLst>
      <p:ext uri="{BB962C8B-B14F-4D97-AF65-F5344CB8AC3E}">
        <p14:creationId xmlns:p14="http://schemas.microsoft.com/office/powerpoint/2010/main" val="203984935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528CF-7EA7-DDE5-D432-C4EA7ED0C5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/>
              <a:t>Kriteeripankin</a:t>
            </a:r>
            <a:r>
              <a:rPr lang="en-US"/>
              <a:t> </a:t>
            </a:r>
            <a:r>
              <a:rPr lang="en-US" err="1"/>
              <a:t>tuote</a:t>
            </a:r>
            <a:r>
              <a:rPr lang="en-US"/>
              <a:t>- ja </a:t>
            </a:r>
            <a:r>
              <a:rPr lang="en-US" err="1"/>
              <a:t>palvelukategoriat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7266951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BD9EB-DEAA-9227-C0E3-607B587F7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A61A-4008-AA42-BF33-53BD6C59BB3E}" type="datetime1">
              <a:rPr lang="fi-FI" smtClean="0"/>
              <a:pPr/>
              <a:t>24.11.2023</a:t>
            </a:fld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1E5C9-76EE-4D70-8E16-04C8A1A8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CD0-3869-094B-9C9B-6235A2A96309}" type="slidenum">
              <a:rPr lang="en-FI" smtClean="0"/>
              <a:pPr/>
              <a:t>7</a:t>
            </a:fld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A79694-DED2-46AF-3A8C-F9C99A0FE90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43873" y="307390"/>
            <a:ext cx="5559425" cy="1500188"/>
          </a:xfrm>
        </p:spPr>
        <p:txBody>
          <a:bodyPr/>
          <a:lstStyle/>
          <a:p>
            <a:r>
              <a:rPr lang="en-US" err="1"/>
              <a:t>Tuote</a:t>
            </a:r>
            <a:r>
              <a:rPr lang="en-US"/>
              <a:t>- ja </a:t>
            </a:r>
            <a:r>
              <a:rPr lang="en-US" err="1"/>
              <a:t>palvelukategoriat</a:t>
            </a:r>
            <a:endParaRPr lang="en-FI"/>
          </a:p>
        </p:txBody>
      </p:sp>
      <p:pic>
        <p:nvPicPr>
          <p:cNvPr id="8" name="Content Placeholder 7" descr="Car outline">
            <a:extLst>
              <a:ext uri="{FF2B5EF4-FFF2-40B4-BE49-F238E27FC236}">
                <a16:creationId xmlns:a16="http://schemas.microsoft.com/office/drawing/2014/main" id="{E10DCDDE-C5D6-DE56-C7C4-E2904CD56AF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0106" y="1213606"/>
            <a:ext cx="685800" cy="685800"/>
          </a:xfrm>
        </p:spPr>
      </p:pic>
      <p:pic>
        <p:nvPicPr>
          <p:cNvPr id="9" name="Content Placeholder 9" descr="Adhesive Bandage outline">
            <a:extLst>
              <a:ext uri="{FF2B5EF4-FFF2-40B4-BE49-F238E27FC236}">
                <a16:creationId xmlns:a16="http://schemas.microsoft.com/office/drawing/2014/main" id="{D7C2F21A-B3CF-E89A-0A97-9CB066DBA3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84780" y="2810928"/>
            <a:ext cx="537146" cy="537146"/>
          </a:xfrm>
          <a:prstGeom prst="rect">
            <a:avLst/>
          </a:prstGeom>
        </p:spPr>
      </p:pic>
      <p:pic>
        <p:nvPicPr>
          <p:cNvPr id="10" name="Content Placeholder 7" descr="Fork and knife outline">
            <a:extLst>
              <a:ext uri="{FF2B5EF4-FFF2-40B4-BE49-F238E27FC236}">
                <a16:creationId xmlns:a16="http://schemas.microsoft.com/office/drawing/2014/main" id="{46009AD1-78AA-8903-B697-CC3B567367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77213" y="1188010"/>
            <a:ext cx="563174" cy="563174"/>
          </a:xfrm>
          <a:prstGeom prst="rect">
            <a:avLst/>
          </a:prstGeom>
        </p:spPr>
      </p:pic>
      <p:pic>
        <p:nvPicPr>
          <p:cNvPr id="11" name="Content Placeholder 19" descr="Laptop outline">
            <a:extLst>
              <a:ext uri="{FF2B5EF4-FFF2-40B4-BE49-F238E27FC236}">
                <a16:creationId xmlns:a16="http://schemas.microsoft.com/office/drawing/2014/main" id="{0A133BFC-53AA-EFA7-B9BF-39E9C4D3D2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30551" y="1101643"/>
            <a:ext cx="685800" cy="685800"/>
          </a:xfrm>
          <a:prstGeom prst="rect">
            <a:avLst/>
          </a:prstGeom>
        </p:spPr>
      </p:pic>
      <p:pic>
        <p:nvPicPr>
          <p:cNvPr id="12" name="Content Placeholder 23" descr="Excavator outline">
            <a:extLst>
              <a:ext uri="{FF2B5EF4-FFF2-40B4-BE49-F238E27FC236}">
                <a16:creationId xmlns:a16="http://schemas.microsoft.com/office/drawing/2014/main" id="{E12020E4-99CE-48AF-88B6-4230128120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9598" y="1204074"/>
            <a:ext cx="685800" cy="685800"/>
          </a:xfrm>
          <a:prstGeom prst="rect">
            <a:avLst/>
          </a:prstGeom>
        </p:spPr>
      </p:pic>
      <p:pic>
        <p:nvPicPr>
          <p:cNvPr id="14" name="Graphic 13" descr="Stuffed Toy outline">
            <a:extLst>
              <a:ext uri="{FF2B5EF4-FFF2-40B4-BE49-F238E27FC236}">
                <a16:creationId xmlns:a16="http://schemas.microsoft.com/office/drawing/2014/main" id="{F1456EBA-1D8D-FE67-ACFC-9B25B8D35C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9598" y="2829586"/>
            <a:ext cx="685800" cy="685800"/>
          </a:xfrm>
          <a:prstGeom prst="rect">
            <a:avLst/>
          </a:prstGeom>
        </p:spPr>
      </p:pic>
      <p:pic>
        <p:nvPicPr>
          <p:cNvPr id="16" name="Graphic 15" descr="Photocopier outline">
            <a:extLst>
              <a:ext uri="{FF2B5EF4-FFF2-40B4-BE49-F238E27FC236}">
                <a16:creationId xmlns:a16="http://schemas.microsoft.com/office/drawing/2014/main" id="{8C56C5B5-71D6-955B-8D19-C7EBC7B6E0F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444144" y="1101643"/>
            <a:ext cx="685800" cy="685800"/>
          </a:xfrm>
          <a:prstGeom prst="rect">
            <a:avLst/>
          </a:prstGeom>
        </p:spPr>
      </p:pic>
      <p:pic>
        <p:nvPicPr>
          <p:cNvPr id="18" name="Graphic 17" descr="Cloud Computing outline">
            <a:extLst>
              <a:ext uri="{FF2B5EF4-FFF2-40B4-BE49-F238E27FC236}">
                <a16:creationId xmlns:a16="http://schemas.microsoft.com/office/drawing/2014/main" id="{DAD88F2B-1AEC-13FD-2A55-68862CE4982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016958" y="1087566"/>
            <a:ext cx="685800" cy="685800"/>
          </a:xfrm>
          <a:prstGeom prst="rect">
            <a:avLst/>
          </a:prstGeom>
        </p:spPr>
      </p:pic>
      <p:pic>
        <p:nvPicPr>
          <p:cNvPr id="19" name="Content Placeholder 11" descr="Delivery outline">
            <a:extLst>
              <a:ext uri="{FF2B5EF4-FFF2-40B4-BE49-F238E27FC236}">
                <a16:creationId xmlns:a16="http://schemas.microsoft.com/office/drawing/2014/main" id="{FE5C69AB-1C4A-2DBD-4C67-A9E44BCA5B5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975271" y="1188010"/>
            <a:ext cx="685800" cy="685800"/>
          </a:xfrm>
          <a:prstGeom prst="rect">
            <a:avLst/>
          </a:prstGeom>
        </p:spPr>
      </p:pic>
      <p:pic>
        <p:nvPicPr>
          <p:cNvPr id="21" name="Graphic 20" descr="Banana outline">
            <a:extLst>
              <a:ext uri="{FF2B5EF4-FFF2-40B4-BE49-F238E27FC236}">
                <a16:creationId xmlns:a16="http://schemas.microsoft.com/office/drawing/2014/main" id="{82A645D0-5603-3146-8946-61EE08452BD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985310" y="1092038"/>
            <a:ext cx="685800" cy="685800"/>
          </a:xfrm>
          <a:prstGeom prst="rect">
            <a:avLst/>
          </a:prstGeom>
        </p:spPr>
      </p:pic>
      <p:pic>
        <p:nvPicPr>
          <p:cNvPr id="23" name="Graphic 22" descr="Construction worker female outline">
            <a:extLst>
              <a:ext uri="{FF2B5EF4-FFF2-40B4-BE49-F238E27FC236}">
                <a16:creationId xmlns:a16="http://schemas.microsoft.com/office/drawing/2014/main" id="{C7BF274A-9669-0A45-CA59-4B25B18D32B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73919" y="1188908"/>
            <a:ext cx="685800" cy="685800"/>
          </a:xfrm>
          <a:prstGeom prst="rect">
            <a:avLst/>
          </a:prstGeom>
        </p:spPr>
      </p:pic>
      <p:pic>
        <p:nvPicPr>
          <p:cNvPr id="25" name="Graphic 24" descr="IV outline">
            <a:extLst>
              <a:ext uri="{FF2B5EF4-FFF2-40B4-BE49-F238E27FC236}">
                <a16:creationId xmlns:a16="http://schemas.microsoft.com/office/drawing/2014/main" id="{C019B6A6-3720-D29A-C39E-7C1C02523BE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108880" y="2742352"/>
            <a:ext cx="685800" cy="685800"/>
          </a:xfrm>
          <a:prstGeom prst="rect">
            <a:avLst/>
          </a:prstGeom>
        </p:spPr>
      </p:pic>
      <p:pic>
        <p:nvPicPr>
          <p:cNvPr id="27" name="Graphic 26" descr="Microscope outline">
            <a:extLst>
              <a:ext uri="{FF2B5EF4-FFF2-40B4-BE49-F238E27FC236}">
                <a16:creationId xmlns:a16="http://schemas.microsoft.com/office/drawing/2014/main" id="{0471E6CC-BA91-AE13-9D2A-030D4B5733C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583900" y="2740823"/>
            <a:ext cx="685800" cy="685800"/>
          </a:xfrm>
          <a:prstGeom prst="rect">
            <a:avLst/>
          </a:prstGeom>
        </p:spPr>
      </p:pic>
      <p:pic>
        <p:nvPicPr>
          <p:cNvPr id="29" name="Graphic 28" descr="Shirt outline">
            <a:extLst>
              <a:ext uri="{FF2B5EF4-FFF2-40B4-BE49-F238E27FC236}">
                <a16:creationId xmlns:a16="http://schemas.microsoft.com/office/drawing/2014/main" id="{C134521C-1892-EBA8-438F-111FBE84F0F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19742" y="2829586"/>
            <a:ext cx="685800" cy="685800"/>
          </a:xfrm>
          <a:prstGeom prst="rect">
            <a:avLst/>
          </a:prstGeom>
        </p:spPr>
      </p:pic>
      <p:pic>
        <p:nvPicPr>
          <p:cNvPr id="31" name="Graphic 30" descr="Renewable Energy outline">
            <a:extLst>
              <a:ext uri="{FF2B5EF4-FFF2-40B4-BE49-F238E27FC236}">
                <a16:creationId xmlns:a16="http://schemas.microsoft.com/office/drawing/2014/main" id="{DF65E96D-FF9B-78DD-40DE-79041C44055D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7277136" y="2736601"/>
            <a:ext cx="685800" cy="685800"/>
          </a:xfrm>
          <a:prstGeom prst="rect">
            <a:avLst/>
          </a:prstGeom>
        </p:spPr>
      </p:pic>
      <p:pic>
        <p:nvPicPr>
          <p:cNvPr id="33" name="Graphic 32" descr="Bubbles outline">
            <a:extLst>
              <a:ext uri="{FF2B5EF4-FFF2-40B4-BE49-F238E27FC236}">
                <a16:creationId xmlns:a16="http://schemas.microsoft.com/office/drawing/2014/main" id="{20CAD9EB-4C2C-F2EE-D580-199B8F6D910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692382" y="2858557"/>
            <a:ext cx="685800" cy="685800"/>
          </a:xfrm>
          <a:prstGeom prst="rect">
            <a:avLst/>
          </a:prstGeom>
        </p:spPr>
      </p:pic>
      <p:pic>
        <p:nvPicPr>
          <p:cNvPr id="35" name="Graphic 34" descr="Sleep outline">
            <a:extLst>
              <a:ext uri="{FF2B5EF4-FFF2-40B4-BE49-F238E27FC236}">
                <a16:creationId xmlns:a16="http://schemas.microsoft.com/office/drawing/2014/main" id="{C522BE79-DAD0-DD89-5761-62FD2D0FDBCD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898898" y="2838997"/>
            <a:ext cx="685800" cy="6858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CF1A3D9-8736-3A65-F72B-28E0C6056DAE}"/>
              </a:ext>
            </a:extLst>
          </p:cNvPr>
          <p:cNvSpPr txBox="1"/>
          <p:nvPr/>
        </p:nvSpPr>
        <p:spPr>
          <a:xfrm>
            <a:off x="2303834" y="1976731"/>
            <a:ext cx="1508575" cy="461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050" err="1">
                <a:latin typeface="Outfit" pitchFamily="2" charset="0"/>
              </a:rPr>
              <a:t>Ajoneuvot</a:t>
            </a:r>
            <a:r>
              <a:rPr lang="en-US" sz="1050">
                <a:latin typeface="Outfit" pitchFamily="2" charset="0"/>
              </a:rPr>
              <a:t> ja </a:t>
            </a:r>
            <a:r>
              <a:rPr lang="en-US" sz="1050" err="1">
                <a:latin typeface="Outfit" pitchFamily="2" charset="0"/>
              </a:rPr>
              <a:t>kuljetuspalvelut</a:t>
            </a:r>
            <a:endParaRPr lang="en-FI" sz="1050">
              <a:latin typeface="Outfit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E1983FC-D502-81C2-3AED-FCD98B8BB4B3}"/>
              </a:ext>
            </a:extLst>
          </p:cNvPr>
          <p:cNvSpPr txBox="1"/>
          <p:nvPr/>
        </p:nvSpPr>
        <p:spPr>
          <a:xfrm>
            <a:off x="390324" y="1976730"/>
            <a:ext cx="1508575" cy="271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050" err="1">
                <a:latin typeface="Outfit" pitchFamily="2" charset="0"/>
              </a:rPr>
              <a:t>Työmaat</a:t>
            </a:r>
            <a:r>
              <a:rPr lang="en-US" sz="1050">
                <a:latin typeface="Outfit" pitchFamily="2" charset="0"/>
              </a:rPr>
              <a:t>– ja </a:t>
            </a:r>
            <a:r>
              <a:rPr lang="en-US" sz="1050" err="1">
                <a:latin typeface="Outfit" pitchFamily="2" charset="0"/>
              </a:rPr>
              <a:t>koneet</a:t>
            </a:r>
            <a:endParaRPr lang="en-FI" sz="1050">
              <a:latin typeface="Outfit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42BCC25-0FC7-20A2-B5BF-7A102E70C52B}"/>
              </a:ext>
            </a:extLst>
          </p:cNvPr>
          <p:cNvSpPr txBox="1"/>
          <p:nvPr/>
        </p:nvSpPr>
        <p:spPr>
          <a:xfrm>
            <a:off x="4377214" y="1936634"/>
            <a:ext cx="1892486" cy="467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050" err="1">
                <a:latin typeface="Outfit" pitchFamily="2" charset="0"/>
              </a:rPr>
              <a:t>Ruokapalvelut</a:t>
            </a:r>
            <a:r>
              <a:rPr lang="en-US" sz="1050">
                <a:latin typeface="Outfit" pitchFamily="2" charset="0"/>
              </a:rPr>
              <a:t>, </a:t>
            </a:r>
            <a:r>
              <a:rPr lang="en-US" sz="1050" err="1">
                <a:latin typeface="Outfit" pitchFamily="2" charset="0"/>
              </a:rPr>
              <a:t>elintarvikkeet</a:t>
            </a:r>
            <a:r>
              <a:rPr lang="en-US" sz="1050">
                <a:latin typeface="Outfit" pitchFamily="2" charset="0"/>
              </a:rPr>
              <a:t>, </a:t>
            </a:r>
            <a:r>
              <a:rPr lang="en-US" sz="1050" err="1">
                <a:latin typeface="Outfit" pitchFamily="2" charset="0"/>
              </a:rPr>
              <a:t>ravitsemuslaatu</a:t>
            </a:r>
            <a:endParaRPr lang="en-FI" sz="1050">
              <a:latin typeface="Outfit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085F738-9D0E-9281-B70E-895A1784C1BC}"/>
              </a:ext>
            </a:extLst>
          </p:cNvPr>
          <p:cNvSpPr txBox="1"/>
          <p:nvPr/>
        </p:nvSpPr>
        <p:spPr>
          <a:xfrm>
            <a:off x="6467372" y="1933720"/>
            <a:ext cx="2235386" cy="655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050">
                <a:latin typeface="Outfit" pitchFamily="2" charset="0"/>
              </a:rPr>
              <a:t>ICT-</a:t>
            </a:r>
            <a:r>
              <a:rPr lang="en-US" sz="1050" err="1">
                <a:latin typeface="Outfit" pitchFamily="2" charset="0"/>
              </a:rPr>
              <a:t>laitteet</a:t>
            </a:r>
            <a:r>
              <a:rPr lang="en-US" sz="1050">
                <a:latin typeface="Outfit" pitchFamily="2" charset="0"/>
              </a:rPr>
              <a:t>, </a:t>
            </a:r>
            <a:r>
              <a:rPr lang="en-US" sz="1050" err="1">
                <a:latin typeface="Outfit" pitchFamily="2" charset="0"/>
              </a:rPr>
              <a:t>datakeskukset</a:t>
            </a:r>
            <a:r>
              <a:rPr lang="en-US" sz="1050">
                <a:latin typeface="Outfit" pitchFamily="2" charset="0"/>
              </a:rPr>
              <a:t>, </a:t>
            </a:r>
            <a:r>
              <a:rPr lang="en-US" sz="1050" err="1">
                <a:latin typeface="Outfit" pitchFamily="2" charset="0"/>
              </a:rPr>
              <a:t>konesalit</a:t>
            </a:r>
            <a:r>
              <a:rPr lang="en-US" sz="1050">
                <a:latin typeface="Outfit" pitchFamily="2" charset="0"/>
              </a:rPr>
              <a:t> ja </a:t>
            </a:r>
            <a:r>
              <a:rPr lang="en-US" sz="1050" err="1">
                <a:latin typeface="Outfit" pitchFamily="2" charset="0"/>
              </a:rPr>
              <a:t>pilvipalvelut</a:t>
            </a:r>
            <a:r>
              <a:rPr lang="en-US" sz="1050">
                <a:latin typeface="Outfit" pitchFamily="2" charset="0"/>
              </a:rPr>
              <a:t>, </a:t>
            </a:r>
            <a:r>
              <a:rPr lang="en-US" sz="1050" err="1">
                <a:latin typeface="Outfit" pitchFamily="2" charset="0"/>
              </a:rPr>
              <a:t>ohjelmistohankinnat</a:t>
            </a:r>
            <a:endParaRPr lang="en-FI" sz="1050">
              <a:latin typeface="Outfit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A513CB2-C016-786B-976E-D0E5A7B3F83B}"/>
              </a:ext>
            </a:extLst>
          </p:cNvPr>
          <p:cNvSpPr txBox="1"/>
          <p:nvPr/>
        </p:nvSpPr>
        <p:spPr>
          <a:xfrm>
            <a:off x="7129944" y="3612321"/>
            <a:ext cx="2235386" cy="271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050" err="1">
                <a:latin typeface="Outfit" pitchFamily="2" charset="0"/>
              </a:rPr>
              <a:t>Sähkö</a:t>
            </a:r>
            <a:r>
              <a:rPr lang="en-US" sz="1050">
                <a:latin typeface="Outfit" pitchFamily="2" charset="0"/>
              </a:rPr>
              <a:t> ja </a:t>
            </a:r>
            <a:r>
              <a:rPr lang="en-US" sz="1050" err="1">
                <a:latin typeface="Outfit" pitchFamily="2" charset="0"/>
              </a:rPr>
              <a:t>lämpö</a:t>
            </a:r>
            <a:endParaRPr lang="en-FI" sz="1050">
              <a:latin typeface="Outfit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C90BA0F-143C-7C1C-BD3F-56EA461902EF}"/>
              </a:ext>
            </a:extLst>
          </p:cNvPr>
          <p:cNvSpPr txBox="1"/>
          <p:nvPr/>
        </p:nvSpPr>
        <p:spPr>
          <a:xfrm>
            <a:off x="4334087" y="3589158"/>
            <a:ext cx="2235386" cy="461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050" err="1">
                <a:latin typeface="Outfit" pitchFamily="2" charset="0"/>
              </a:rPr>
              <a:t>Terveydenhoidon</a:t>
            </a:r>
            <a:r>
              <a:rPr lang="en-US" sz="1050">
                <a:latin typeface="Outfit" pitchFamily="2" charset="0"/>
              </a:rPr>
              <a:t> </a:t>
            </a:r>
            <a:r>
              <a:rPr lang="en-US" sz="1050" err="1">
                <a:latin typeface="Outfit" pitchFamily="2" charset="0"/>
              </a:rPr>
              <a:t>tarvikkeita</a:t>
            </a:r>
            <a:r>
              <a:rPr lang="en-US" sz="1050">
                <a:latin typeface="Outfit" pitchFamily="2" charset="0"/>
              </a:rPr>
              <a:t> ja </a:t>
            </a:r>
            <a:r>
              <a:rPr lang="en-US" sz="1050" err="1">
                <a:latin typeface="Outfit" pitchFamily="2" charset="0"/>
              </a:rPr>
              <a:t>laitteita</a:t>
            </a:r>
            <a:endParaRPr lang="en-FI" sz="1050">
              <a:latin typeface="Outfit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01AF1A-B2ED-6AC9-1AEA-5056772A68A5}"/>
              </a:ext>
            </a:extLst>
          </p:cNvPr>
          <p:cNvSpPr txBox="1"/>
          <p:nvPr/>
        </p:nvSpPr>
        <p:spPr>
          <a:xfrm>
            <a:off x="754248" y="3612321"/>
            <a:ext cx="2235386" cy="461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050" err="1">
                <a:latin typeface="Outfit" pitchFamily="2" charset="0"/>
              </a:rPr>
              <a:t>Sisä</a:t>
            </a:r>
            <a:r>
              <a:rPr lang="en-US" sz="1050">
                <a:latin typeface="Outfit" pitchFamily="2" charset="0"/>
              </a:rPr>
              <a:t>- ja </a:t>
            </a:r>
            <a:r>
              <a:rPr lang="en-US" sz="1050" err="1">
                <a:latin typeface="Outfit" pitchFamily="2" charset="0"/>
              </a:rPr>
              <a:t>ulkokalusteet</a:t>
            </a:r>
            <a:r>
              <a:rPr lang="en-US" sz="1050">
                <a:latin typeface="Outfit" pitchFamily="2" charset="0"/>
              </a:rPr>
              <a:t>, </a:t>
            </a:r>
            <a:r>
              <a:rPr lang="en-US" sz="1050" err="1">
                <a:latin typeface="Outfit" pitchFamily="2" charset="0"/>
              </a:rPr>
              <a:t>tekstiilit</a:t>
            </a:r>
            <a:r>
              <a:rPr lang="en-US" sz="1050">
                <a:latin typeface="Outfit" pitchFamily="2" charset="0"/>
              </a:rPr>
              <a:t>, </a:t>
            </a:r>
            <a:r>
              <a:rPr lang="en-US" sz="1050" err="1">
                <a:latin typeface="Outfit" pitchFamily="2" charset="0"/>
              </a:rPr>
              <a:t>työvaatteet</a:t>
            </a:r>
            <a:r>
              <a:rPr lang="en-US" sz="1050">
                <a:latin typeface="Outfit" pitchFamily="2" charset="0"/>
              </a:rPr>
              <a:t>, </a:t>
            </a:r>
            <a:r>
              <a:rPr lang="en-US" sz="1050" err="1">
                <a:latin typeface="Outfit" pitchFamily="2" charset="0"/>
              </a:rPr>
              <a:t>puhtauskemikaalit</a:t>
            </a:r>
            <a:endParaRPr lang="en-FI" sz="105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01780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123FD67-85B2-21CB-1E7E-D63A74DD481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65889899"/>
              </p:ext>
            </p:extLst>
          </p:nvPr>
        </p:nvGraphicFramePr>
        <p:xfrm>
          <a:off x="166816" y="568411"/>
          <a:ext cx="8612660" cy="448926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53165">
                  <a:extLst>
                    <a:ext uri="{9D8B030D-6E8A-4147-A177-3AD203B41FA5}">
                      <a16:colId xmlns:a16="http://schemas.microsoft.com/office/drawing/2014/main" val="3770440281"/>
                    </a:ext>
                  </a:extLst>
                </a:gridCol>
                <a:gridCol w="1307411">
                  <a:extLst>
                    <a:ext uri="{9D8B030D-6E8A-4147-A177-3AD203B41FA5}">
                      <a16:colId xmlns:a16="http://schemas.microsoft.com/office/drawing/2014/main" val="1666325388"/>
                    </a:ext>
                  </a:extLst>
                </a:gridCol>
                <a:gridCol w="1740368">
                  <a:extLst>
                    <a:ext uri="{9D8B030D-6E8A-4147-A177-3AD203B41FA5}">
                      <a16:colId xmlns:a16="http://schemas.microsoft.com/office/drawing/2014/main" val="515327463"/>
                    </a:ext>
                  </a:extLst>
                </a:gridCol>
                <a:gridCol w="3411716">
                  <a:extLst>
                    <a:ext uri="{9D8B030D-6E8A-4147-A177-3AD203B41FA5}">
                      <a16:colId xmlns:a16="http://schemas.microsoft.com/office/drawing/2014/main" val="26244650"/>
                    </a:ext>
                  </a:extLst>
                </a:gridCol>
              </a:tblGrid>
              <a:tr h="270840">
                <a:tc>
                  <a:txBody>
                    <a:bodyPr/>
                    <a:lstStyle/>
                    <a:p>
                      <a:r>
                        <a:rPr lang="en-US" sz="1000" err="1"/>
                        <a:t>Kategoria</a:t>
                      </a:r>
                      <a:endParaRPr lang="en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err="1"/>
                        <a:t>Tilanne</a:t>
                      </a:r>
                      <a:endParaRPr lang="en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err="1"/>
                        <a:t>Julkaisun</a:t>
                      </a:r>
                      <a:r>
                        <a:rPr lang="en-US" sz="1000"/>
                        <a:t> </a:t>
                      </a:r>
                      <a:r>
                        <a:rPr lang="en-US" sz="1000" err="1"/>
                        <a:t>aikataulu</a:t>
                      </a:r>
                      <a:endParaRPr lang="en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err="1"/>
                        <a:t>Vastuu</a:t>
                      </a:r>
                      <a:endParaRPr lang="en-FI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10775729"/>
                  </a:ext>
                </a:extLst>
              </a:tr>
              <a:tr h="270840">
                <a:tc>
                  <a:txBody>
                    <a:bodyPr/>
                    <a:lstStyle/>
                    <a:p>
                      <a:r>
                        <a:rPr lang="en-US" sz="1000" err="1"/>
                        <a:t>Elintarvikehankinnat</a:t>
                      </a:r>
                      <a:endParaRPr lang="en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err="1"/>
                        <a:t>Valmistunut</a:t>
                      </a:r>
                      <a:endParaRPr lang="en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err="1"/>
                        <a:t>Kesäkuu</a:t>
                      </a:r>
                      <a:r>
                        <a:rPr lang="en-US" sz="1000"/>
                        <a:t> 2023</a:t>
                      </a:r>
                      <a:endParaRPr lang="en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Motiva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14781629"/>
                  </a:ext>
                </a:extLst>
              </a:tr>
              <a:tr h="270840">
                <a:tc>
                  <a:txBody>
                    <a:bodyPr/>
                    <a:lstStyle/>
                    <a:p>
                      <a:r>
                        <a:rPr lang="en-US" sz="1000" err="1"/>
                        <a:t>Sähkön</a:t>
                      </a:r>
                      <a:r>
                        <a:rPr lang="en-US" sz="1000"/>
                        <a:t> ja </a:t>
                      </a:r>
                      <a:r>
                        <a:rPr lang="en-US" sz="1000" err="1"/>
                        <a:t>lämmön</a:t>
                      </a:r>
                      <a:r>
                        <a:rPr lang="en-US" sz="1000"/>
                        <a:t> </a:t>
                      </a:r>
                      <a:r>
                        <a:rPr lang="en-US" sz="1000" err="1"/>
                        <a:t>hankinta</a:t>
                      </a:r>
                      <a:endParaRPr lang="en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err="1"/>
                        <a:t>Valmistunut</a:t>
                      </a:r>
                      <a:endParaRPr lang="en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err="1"/>
                        <a:t>Syyskuu</a:t>
                      </a:r>
                      <a:r>
                        <a:rPr lang="en-US" sz="1000"/>
                        <a:t> 2023</a:t>
                      </a:r>
                      <a:endParaRPr lang="en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Motiva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52391760"/>
                  </a:ext>
                </a:extLst>
              </a:tr>
              <a:tr h="270840">
                <a:tc>
                  <a:txBody>
                    <a:bodyPr/>
                    <a:lstStyle/>
                    <a:p>
                      <a:r>
                        <a:rPr lang="en-US" sz="1000" err="1"/>
                        <a:t>Ohjelmistohankinnat</a:t>
                      </a:r>
                      <a:r>
                        <a:rPr lang="en-US" sz="1000"/>
                        <a:t> </a:t>
                      </a:r>
                      <a:endParaRPr lang="en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err="1"/>
                        <a:t>Valmistunut</a:t>
                      </a:r>
                      <a:endParaRPr lang="en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err="1"/>
                        <a:t>Lokakuu</a:t>
                      </a:r>
                      <a:r>
                        <a:rPr lang="en-US" sz="1000"/>
                        <a:t> 2023</a:t>
                      </a:r>
                      <a:endParaRPr lang="en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err="1"/>
                        <a:t>MitVIDI-hanke</a:t>
                      </a:r>
                      <a:r>
                        <a:rPr lang="en-US" sz="1000"/>
                        <a:t> </a:t>
                      </a:r>
                      <a:endParaRPr lang="en-FI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50479041"/>
                  </a:ext>
                </a:extLst>
              </a:tr>
              <a:tr h="378434">
                <a:tc>
                  <a:txBody>
                    <a:bodyPr/>
                    <a:lstStyle/>
                    <a:p>
                      <a:r>
                        <a:rPr lang="en-US" sz="1000" err="1"/>
                        <a:t>Ravitsemuslaatu</a:t>
                      </a:r>
                      <a:endParaRPr lang="en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err="1"/>
                        <a:t>Valmistunut</a:t>
                      </a:r>
                      <a:endParaRPr lang="en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err="1"/>
                        <a:t>Lokakuu</a:t>
                      </a:r>
                      <a:r>
                        <a:rPr lang="en-US" sz="1000"/>
                        <a:t> 2023</a:t>
                      </a:r>
                      <a:endParaRPr lang="en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Suomen Sydänliitto, Diabetesliitto ja VRN </a:t>
                      </a:r>
                      <a:endParaRPr lang="en-FI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29769022"/>
                  </a:ext>
                </a:extLst>
              </a:tr>
              <a:tr h="378434">
                <a:tc>
                  <a:txBody>
                    <a:bodyPr/>
                    <a:lstStyle/>
                    <a:p>
                      <a:r>
                        <a:rPr lang="en-US" sz="1000" err="1"/>
                        <a:t>Ruokapalveluhankinnat</a:t>
                      </a:r>
                      <a:endParaRPr lang="en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err="1"/>
                        <a:t>Valmistunut</a:t>
                      </a:r>
                      <a:endParaRPr lang="en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err="1"/>
                        <a:t>Marraskuu</a:t>
                      </a:r>
                      <a:r>
                        <a:rPr lang="en-US" sz="1000"/>
                        <a:t> 2023</a:t>
                      </a:r>
                      <a:endParaRPr lang="en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Maa- ja </a:t>
                      </a:r>
                      <a:r>
                        <a:rPr lang="en-US" sz="1000" err="1"/>
                        <a:t>metsätalousministeriö</a:t>
                      </a:r>
                      <a:endParaRPr lang="en-FI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39674949"/>
                  </a:ext>
                </a:extLst>
              </a:tr>
              <a:tr h="378434">
                <a:tc>
                  <a:txBody>
                    <a:bodyPr/>
                    <a:lstStyle/>
                    <a:p>
                      <a:r>
                        <a:rPr lang="en-US" sz="1000" err="1"/>
                        <a:t>Tekstiilit</a:t>
                      </a:r>
                      <a:r>
                        <a:rPr lang="en-US" sz="1000"/>
                        <a:t> – </a:t>
                      </a:r>
                      <a:r>
                        <a:rPr lang="en-US" sz="1000" err="1"/>
                        <a:t>fokuksena</a:t>
                      </a:r>
                      <a:r>
                        <a:rPr lang="en-US" sz="1000"/>
                        <a:t> </a:t>
                      </a:r>
                      <a:r>
                        <a:rPr lang="en-US" sz="1000" err="1"/>
                        <a:t>työvaatteet</a:t>
                      </a:r>
                      <a:endParaRPr lang="en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err="1"/>
                        <a:t>Käynnissä</a:t>
                      </a:r>
                      <a:endParaRPr lang="en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err="1"/>
                        <a:t>Joulukuu</a:t>
                      </a:r>
                      <a:r>
                        <a:rPr lang="en-US" sz="1000"/>
                        <a:t> 2023</a:t>
                      </a:r>
                      <a:endParaRPr lang="en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Motiva</a:t>
                      </a:r>
                      <a:endParaRPr lang="en-FI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3555621"/>
                  </a:ext>
                </a:extLst>
              </a:tr>
              <a:tr h="378434">
                <a:tc>
                  <a:txBody>
                    <a:bodyPr/>
                    <a:lstStyle/>
                    <a:p>
                      <a:r>
                        <a:rPr lang="en-US" sz="1000"/>
                        <a:t>ICT-</a:t>
                      </a:r>
                      <a:r>
                        <a:rPr lang="en-US" sz="1000" err="1"/>
                        <a:t>laitteet</a:t>
                      </a:r>
                      <a:r>
                        <a:rPr lang="en-US" sz="1000"/>
                        <a:t> – päivitys </a:t>
                      </a:r>
                      <a:r>
                        <a:rPr lang="en-US" sz="1000" err="1"/>
                        <a:t>fokuksena</a:t>
                      </a:r>
                      <a:r>
                        <a:rPr lang="en-US" sz="1000"/>
                        <a:t> </a:t>
                      </a:r>
                      <a:r>
                        <a:rPr lang="en-US" sz="1000" err="1"/>
                        <a:t>kiertotalous</a:t>
                      </a:r>
                      <a:r>
                        <a:rPr lang="en-US" sz="1000"/>
                        <a:t> </a:t>
                      </a:r>
                      <a:endParaRPr lang="en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err="1"/>
                        <a:t>Käynnissä</a:t>
                      </a:r>
                      <a:endParaRPr lang="en-FI" sz="1000"/>
                    </a:p>
                    <a:p>
                      <a:endParaRPr lang="en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err="1"/>
                        <a:t>Joulukuu</a:t>
                      </a:r>
                      <a:r>
                        <a:rPr lang="en-US" sz="1000"/>
                        <a:t> 2023</a:t>
                      </a:r>
                      <a:endParaRPr lang="en-FI" sz="1000"/>
                    </a:p>
                    <a:p>
                      <a:endParaRPr lang="en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/>
                        <a:t>Motiva</a:t>
                      </a:r>
                      <a:endParaRPr lang="en-FI" sz="1000"/>
                    </a:p>
                    <a:p>
                      <a:endParaRPr lang="en-FI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35407490"/>
                  </a:ext>
                </a:extLst>
              </a:tr>
              <a:tr h="378434">
                <a:tc>
                  <a:txBody>
                    <a:bodyPr/>
                    <a:lstStyle/>
                    <a:p>
                      <a:r>
                        <a:rPr lang="fi-FI" sz="1000"/>
                        <a:t>Terveyden hoidon laitteet ja tarvikkeet </a:t>
                      </a:r>
                      <a:endParaRPr lang="en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err="1"/>
                        <a:t>Käynnissä</a:t>
                      </a:r>
                      <a:endParaRPr lang="en-FI" sz="1000"/>
                    </a:p>
                    <a:p>
                      <a:endParaRPr lang="en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err="1"/>
                        <a:t>Joulukuu</a:t>
                      </a:r>
                      <a:r>
                        <a:rPr lang="en-US" sz="1000"/>
                        <a:t> 2023</a:t>
                      </a:r>
                      <a:endParaRPr lang="en-FI" sz="1000"/>
                    </a:p>
                    <a:p>
                      <a:endParaRPr lang="en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/>
                        <a:t>Motiva</a:t>
                      </a:r>
                      <a:endParaRPr lang="en-FI" sz="1000"/>
                    </a:p>
                    <a:p>
                      <a:endParaRPr lang="en-FI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01241646"/>
                  </a:ext>
                </a:extLst>
              </a:tr>
              <a:tr h="378434">
                <a:tc>
                  <a:txBody>
                    <a:bodyPr/>
                    <a:lstStyle/>
                    <a:p>
                      <a:r>
                        <a:rPr lang="en-US" sz="1000" err="1"/>
                        <a:t>Ajoneuvot</a:t>
                      </a:r>
                      <a:r>
                        <a:rPr lang="en-US" sz="1000"/>
                        <a:t> ja </a:t>
                      </a:r>
                      <a:r>
                        <a:rPr lang="en-US" sz="1000" err="1"/>
                        <a:t>kuljetukset</a:t>
                      </a:r>
                      <a:r>
                        <a:rPr lang="en-US" sz="1000"/>
                        <a:t> </a:t>
                      </a:r>
                      <a:endParaRPr lang="en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err="1"/>
                        <a:t>Käynnissä</a:t>
                      </a:r>
                      <a:endParaRPr lang="en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err="1"/>
                        <a:t>Joulukuu</a:t>
                      </a:r>
                      <a:r>
                        <a:rPr lang="en-US" sz="1000"/>
                        <a:t> 2023</a:t>
                      </a:r>
                      <a:endParaRPr lang="en-FI" sz="1000"/>
                    </a:p>
                    <a:p>
                      <a:endParaRPr lang="en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/>
                        <a:t>Motiva</a:t>
                      </a:r>
                      <a:endParaRPr lang="en-FI" sz="1000"/>
                    </a:p>
                    <a:p>
                      <a:endParaRPr lang="en-FI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6839302"/>
                  </a:ext>
                </a:extLst>
              </a:tr>
              <a:tr h="378434">
                <a:tc>
                  <a:txBody>
                    <a:bodyPr/>
                    <a:lstStyle/>
                    <a:p>
                      <a:r>
                        <a:rPr lang="fi-FI" sz="1000"/>
                        <a:t>Hankinnoilla työllistämisen kriteerit ja ohjeistus</a:t>
                      </a:r>
                      <a:endParaRPr lang="en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err="1"/>
                        <a:t>Käynnissä</a:t>
                      </a:r>
                      <a:endParaRPr lang="en-FI" sz="1000"/>
                    </a:p>
                    <a:p>
                      <a:endParaRPr lang="en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err="1"/>
                        <a:t>Joulukuu</a:t>
                      </a:r>
                      <a:r>
                        <a:rPr lang="en-US" sz="1000"/>
                        <a:t> 2023</a:t>
                      </a:r>
                      <a:endParaRPr lang="en-FI" sz="1000"/>
                    </a:p>
                    <a:p>
                      <a:endParaRPr lang="en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/>
                        <a:t>Motiva</a:t>
                      </a:r>
                      <a:endParaRPr lang="en-FI" sz="1000"/>
                    </a:p>
                    <a:p>
                      <a:endParaRPr lang="en-FI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10597657"/>
                  </a:ext>
                </a:extLst>
              </a:tr>
              <a:tr h="378434">
                <a:tc>
                  <a:txBody>
                    <a:bodyPr/>
                    <a:lstStyle/>
                    <a:p>
                      <a:r>
                        <a:rPr lang="fi-FI" sz="1000"/>
                        <a:t>Työperäisen hyväksikäytön kriteerit ja ohjeistus</a:t>
                      </a:r>
                      <a:endParaRPr lang="en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err="1"/>
                        <a:t>Käynnissä</a:t>
                      </a:r>
                      <a:endParaRPr lang="en-FI" sz="1000"/>
                    </a:p>
                    <a:p>
                      <a:endParaRPr lang="en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err="1"/>
                        <a:t>Tammikuu</a:t>
                      </a:r>
                      <a:r>
                        <a:rPr lang="en-US" sz="1000"/>
                        <a:t> 2024</a:t>
                      </a:r>
                      <a:endParaRPr lang="en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HEUNI</a:t>
                      </a:r>
                      <a:endParaRPr lang="en-FI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10209001"/>
                  </a:ext>
                </a:extLst>
              </a:tr>
              <a:tr h="378434">
                <a:tc>
                  <a:txBody>
                    <a:bodyPr/>
                    <a:lstStyle/>
                    <a:p>
                      <a:r>
                        <a:rPr lang="en-US" sz="1000" err="1"/>
                        <a:t>Datakeskus</a:t>
                      </a:r>
                      <a:r>
                        <a:rPr lang="en-US" sz="1000"/>
                        <a:t>-, </a:t>
                      </a:r>
                      <a:r>
                        <a:rPr lang="en-US" sz="1000" err="1"/>
                        <a:t>konesali</a:t>
                      </a:r>
                      <a:r>
                        <a:rPr lang="en-US" sz="1000"/>
                        <a:t>- ja </a:t>
                      </a:r>
                      <a:r>
                        <a:rPr lang="en-US" sz="1000" err="1"/>
                        <a:t>pilvipalvelut</a:t>
                      </a:r>
                      <a:endParaRPr lang="en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err="1"/>
                        <a:t>Käynnissä</a:t>
                      </a:r>
                      <a:endParaRPr lang="en-FI" sz="1000"/>
                    </a:p>
                    <a:p>
                      <a:endParaRPr lang="en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err="1"/>
                        <a:t>Helmikuu</a:t>
                      </a:r>
                      <a:r>
                        <a:rPr lang="en-US" sz="1000"/>
                        <a:t> 2024</a:t>
                      </a:r>
                      <a:endParaRPr lang="en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err="1"/>
                        <a:t>Yhteistyössä</a:t>
                      </a:r>
                      <a:r>
                        <a:rPr lang="en-US" sz="1000"/>
                        <a:t> Motiva ja </a:t>
                      </a:r>
                      <a:r>
                        <a:rPr lang="en-US" sz="1000" err="1"/>
                        <a:t>Tieke</a:t>
                      </a:r>
                      <a:endParaRPr lang="en-FI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14900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38579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A94908-D439-E950-A76B-28AB79B92A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9535BE-26E2-E69D-57AE-93D73B17D01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65ED62C-FC7D-2B40-B386-77BBDD8DAE78}" type="datetime4">
              <a:rPr lang="fi-FI" smtClean="0"/>
              <a:t>24. marraskuu 2023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10BD9-0516-191B-84B0-7347ABBE8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04389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KEINO">
  <a:themeElements>
    <a:clrScheme name="KEINO">
      <a:dk1>
        <a:srgbClr val="003C60"/>
      </a:dk1>
      <a:lt1>
        <a:srgbClr val="FFEEE2"/>
      </a:lt1>
      <a:dk2>
        <a:srgbClr val="73D0B5"/>
      </a:dk2>
      <a:lt2>
        <a:srgbClr val="FEE1EF"/>
      </a:lt2>
      <a:accent1>
        <a:srgbClr val="FFF4EB"/>
      </a:accent1>
      <a:accent2>
        <a:srgbClr val="FFEAF4"/>
      </a:accent2>
      <a:accent3>
        <a:srgbClr val="D6F1E8"/>
      </a:accent3>
      <a:accent4>
        <a:srgbClr val="FEE4DF"/>
      </a:accent4>
      <a:accent5>
        <a:srgbClr val="AFC6D0"/>
      </a:accent5>
      <a:accent6>
        <a:srgbClr val="FEA695"/>
      </a:accent6>
      <a:hlink>
        <a:srgbClr val="2F20EC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pc="-4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EINO-pohja-20220525" id="{C9FC5731-ABB7-A746-A78F-E221AE728328}" vid="{6709316C-1084-8241-883E-2FC16F408B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b167554-57a1-4b9b-a2cb-c64a324a89d1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9810F74BE79CD4597945A9E9A1FD706" ma:contentTypeVersion="5" ma:contentTypeDescription="Luo uusi asiakirja." ma:contentTypeScope="" ma:versionID="caef2589a854ad245c71d196ddf30268">
  <xsd:schema xmlns:xsd="http://www.w3.org/2001/XMLSchema" xmlns:xs="http://www.w3.org/2001/XMLSchema" xmlns:p="http://schemas.microsoft.com/office/2006/metadata/properties" xmlns:ns2="37f4a50c-004b-4ef4-92d8-108b96c02181" xmlns:ns3="9b167554-57a1-4b9b-a2cb-c64a324a89d1" targetNamespace="http://schemas.microsoft.com/office/2006/metadata/properties" ma:root="true" ma:fieldsID="215e3a7672dc51248e31be507d71080e" ns2:_="" ns3:_="">
    <xsd:import namespace="37f4a50c-004b-4ef4-92d8-108b96c02181"/>
    <xsd:import namespace="9b167554-57a1-4b9b-a2cb-c64a324a89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f4a50c-004b-4ef4-92d8-108b96c021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67554-57a1-4b9b-a2cb-c64a324a89d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8E1ED4-07A0-41B1-9829-011F21B4C530}">
  <ds:schemaRefs>
    <ds:schemaRef ds:uri="http://www.w3.org/XML/1998/namespace"/>
    <ds:schemaRef ds:uri="37f4a50c-004b-4ef4-92d8-108b96c02181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9b167554-57a1-4b9b-a2cb-c64a324a89d1"/>
  </ds:schemaRefs>
</ds:datastoreItem>
</file>

<file path=customXml/itemProps2.xml><?xml version="1.0" encoding="utf-8"?>
<ds:datastoreItem xmlns:ds="http://schemas.openxmlformats.org/officeDocument/2006/customXml" ds:itemID="{0C584FCC-6841-4E4D-9A88-60714E4661E6}">
  <ds:schemaRefs>
    <ds:schemaRef ds:uri="37f4a50c-004b-4ef4-92d8-108b96c02181"/>
    <ds:schemaRef ds:uri="9b167554-57a1-4b9b-a2cb-c64a324a89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D96B3CA-CE40-4BFB-905A-6516228888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KEINO-pohja-20220525</Template>
  <TotalTime>15</TotalTime>
  <Words>396</Words>
  <Application>Microsoft Office PowerPoint</Application>
  <PresentationFormat>On-screen Show (16:9)</PresentationFormat>
  <Paragraphs>126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Lucida Sans</vt:lpstr>
      <vt:lpstr>Outfit</vt:lpstr>
      <vt:lpstr>Outfit Medium</vt:lpstr>
      <vt:lpstr>Outfit SemiBold</vt:lpstr>
      <vt:lpstr>1_KEINO</vt:lpstr>
      <vt:lpstr>    Kriteeripankki vastuullisiin julkisiin hankintoihin </vt:lpstr>
      <vt:lpstr>Mikä kriteeripankki? </vt:lpstr>
      <vt:lpstr>Vastuullisuustavoitteet, joilla kriteereitä voi hakea </vt:lpstr>
      <vt:lpstr>Kriteeripankissa julkaistavat  kriteerit ovat</vt:lpstr>
      <vt:lpstr>Mitä kriteeripankki ei tee?</vt:lpstr>
      <vt:lpstr>Kriteeripankin tuote- ja palvelukategoriat</vt:lpstr>
      <vt:lpstr>Tuote- ja palvelukategoriat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Osaamista kestäviin ja innovatiivisiin hankintoihin</dc:title>
  <dc:subject>16:9</dc:subject>
  <dc:creator>Sini Marttinen</dc:creator>
  <cp:keywords/>
  <dc:description/>
  <cp:lastModifiedBy>Nina Vaasvainio</cp:lastModifiedBy>
  <cp:revision>3</cp:revision>
  <dcterms:created xsi:type="dcterms:W3CDTF">2022-05-31T06:59:39Z</dcterms:created>
  <dcterms:modified xsi:type="dcterms:W3CDTF">2023-11-24T10:44:52Z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0x010100E9810F74BE79CD4597945A9E9A1FD706</vt:lpwstr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