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sldIdLst>
    <p:sldId id="260" r:id="rId5"/>
    <p:sldId id="270" r:id="rId6"/>
    <p:sldId id="265" r:id="rId7"/>
    <p:sldId id="258" r:id="rId8"/>
    <p:sldId id="268" r:id="rId9"/>
    <p:sldId id="267" r:id="rId10"/>
    <p:sldId id="269" r:id="rId11"/>
    <p:sldId id="259" r:id="rId12"/>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1A1"/>
    <a:srgbClr val="FADF55"/>
    <a:srgbClr val="0078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49680-BA2B-47F2-93F6-3C893C2F577B}" v="5" dt="2019-09-18T09:43:51.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8"/>
    <p:restoredTop sz="94687"/>
  </p:normalViewPr>
  <p:slideViewPr>
    <p:cSldViewPr snapToGrid="0" snapToObjects="1">
      <p:cViewPr varScale="1">
        <p:scale>
          <a:sx n="103" d="100"/>
          <a:sy n="103" d="100"/>
        </p:scale>
        <p:origin x="5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fi-FI"/>
              <a:t>18.9.2019</a:t>
            </a:r>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rtl="0"/>
            <a:r>
              <a:rPr lang="en-GB"/>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5BC5083-C301-A64F-8438-38391B86A6CF}" type="slidenum">
              <a:rPr lang="fi-FI" smtClean="0"/>
              <a:t>‹#›</a:t>
            </a:fld>
            <a:endParaRPr lang="fi-FI"/>
          </a:p>
        </p:txBody>
      </p:sp>
    </p:spTree>
    <p:extLst>
      <p:ext uri="{BB962C8B-B14F-4D97-AF65-F5344CB8AC3E}">
        <p14:creationId xmlns:p14="http://schemas.microsoft.com/office/powerpoint/2010/main" val="191214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96D3B12B-0D78-1345-82A1-8206DB7A34C4}"/>
              </a:ext>
            </a:extLst>
          </p:cNvPr>
          <p:cNvPicPr>
            <a:picLocks noChangeAspect="1"/>
          </p:cNvPicPr>
          <p:nvPr userDrawn="1"/>
        </p:nvPicPr>
        <p:blipFill>
          <a:blip r:embed="rId2"/>
          <a:stretch>
            <a:fillRect/>
          </a:stretch>
        </p:blipFill>
        <p:spPr>
          <a:xfrm>
            <a:off x="1" y="0"/>
            <a:ext cx="12191998" cy="5214268"/>
          </a:xfrm>
          <a:prstGeom prst="rect">
            <a:avLst/>
          </a:prstGeom>
        </p:spPr>
      </p:pic>
      <p:sp>
        <p:nvSpPr>
          <p:cNvPr id="2" name="Title 1"/>
          <p:cNvSpPr>
            <a:spLocks noGrp="1"/>
          </p:cNvSpPr>
          <p:nvPr>
            <p:ph type="ctrTitle"/>
          </p:nvPr>
        </p:nvSpPr>
        <p:spPr>
          <a:xfrm>
            <a:off x="810001" y="1076417"/>
            <a:ext cx="10572000" cy="2971051"/>
          </a:xfrm>
        </p:spPr>
        <p:txBody>
          <a:bodyPr rtlCol="0"/>
          <a:lstStyle>
            <a:lvl1pPr>
              <a:defRPr sz="5400"/>
            </a:lvl1pPr>
          </a:lstStyle>
          <a:p>
            <a:pPr rtl="0"/>
            <a:r>
              <a:rPr lang="en-GB"/>
              <a:t>Muokkaa ots. perustyyl. napsautt.</a:t>
            </a:r>
            <a:endParaRPr lang="en-US" dirty="0"/>
          </a:p>
        </p:txBody>
      </p:sp>
      <p:sp>
        <p:nvSpPr>
          <p:cNvPr id="3" name="Subtitle 2"/>
          <p:cNvSpPr>
            <a:spLocks noGrp="1"/>
          </p:cNvSpPr>
          <p:nvPr>
            <p:ph type="subTitle" idx="1"/>
          </p:nvPr>
        </p:nvSpPr>
        <p:spPr>
          <a:xfrm>
            <a:off x="810001" y="4774183"/>
            <a:ext cx="10572000" cy="434974"/>
          </a:xfrm>
        </p:spPr>
        <p:txBody>
          <a:bodyPr rtlCol="0" anchor="t"/>
          <a:lstStyle>
            <a:lvl1pPr marL="0" indent="0" algn="l">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GB"/>
              <a:t>Muokkaa alaotsikon perustyyliä napsautt.</a:t>
            </a:r>
            <a:endParaRPr lang="en-US" dirty="0"/>
          </a:p>
        </p:txBody>
      </p:sp>
      <p:sp>
        <p:nvSpPr>
          <p:cNvPr id="4" name="Date Placeholder 3"/>
          <p:cNvSpPr>
            <a:spLocks noGrp="1"/>
          </p:cNvSpPr>
          <p:nvPr>
            <p:ph type="dt" sz="half" idx="10"/>
          </p:nvPr>
        </p:nvSpPr>
        <p:spPr/>
        <p:txBody>
          <a:bodyPr rtlCol="0"/>
          <a:lstStyle>
            <a:lvl1pPr>
              <a:defRPr>
                <a:solidFill>
                  <a:schemeClr val="tx1">
                    <a:lumMod val="95000"/>
                    <a:lumOff val="5000"/>
                  </a:schemeClr>
                </a:solidFill>
              </a:defRPr>
            </a:lvl1pPr>
          </a:lstStyle>
          <a:p>
            <a:pPr rtl="0"/>
            <a:r>
              <a:rPr lang="fi-FI"/>
              <a:t>18.9.2019</a:t>
            </a:r>
            <a:endParaRPr lang="en-US" dirty="0"/>
          </a:p>
        </p:txBody>
      </p:sp>
      <p:sp>
        <p:nvSpPr>
          <p:cNvPr id="5" name="Footer Placeholder 4"/>
          <p:cNvSpPr>
            <a:spLocks noGrp="1"/>
          </p:cNvSpPr>
          <p:nvPr>
            <p:ph type="ftr" sz="quarter" idx="11"/>
          </p:nvPr>
        </p:nvSpPr>
        <p:spPr>
          <a:xfrm>
            <a:off x="3200400" y="6041362"/>
            <a:ext cx="5895434" cy="365125"/>
          </a:xfrm>
        </p:spPr>
        <p:txBody>
          <a:bodyPr rtlCol="0"/>
          <a:lstStyle>
            <a:lvl1pPr>
              <a:defRPr>
                <a:solidFill>
                  <a:schemeClr val="tx1">
                    <a:lumMod val="95000"/>
                    <a:lumOff val="5000"/>
                  </a:schemeClr>
                </a:solidFill>
              </a:defRPr>
            </a:lvl1pPr>
          </a:lstStyle>
          <a:p>
            <a:pPr rtl="0"/>
            <a:endParaRPr lang="en-US" dirty="0"/>
          </a:p>
        </p:txBody>
      </p:sp>
      <p:sp>
        <p:nvSpPr>
          <p:cNvPr id="6" name="Slide Number Placeholder 5"/>
          <p:cNvSpPr>
            <a:spLocks noGrp="1"/>
          </p:cNvSpPr>
          <p:nvPr>
            <p:ph type="sldNum" sz="quarter" idx="12"/>
          </p:nvPr>
        </p:nvSpPr>
        <p:spPr/>
        <p:txBody>
          <a:bodyPr rtlCol="0"/>
          <a:lstStyle/>
          <a:p>
            <a:pPr rtl="0"/>
            <a:fld id="{D57F1E4F-1CFF-5643-939E-217C01CDF565}" type="slidenum">
              <a:rPr lang="en-US" dirty="0"/>
              <a:pPr/>
              <a:t>‹#›</a:t>
            </a:fld>
            <a:endParaRPr lang="en-US" dirty="0"/>
          </a:p>
        </p:txBody>
      </p:sp>
      <p:pic>
        <p:nvPicPr>
          <p:cNvPr id="10" name="Kuva 9">
            <a:extLst>
              <a:ext uri="{FF2B5EF4-FFF2-40B4-BE49-F238E27FC236}">
                <a16:creationId xmlns:a16="http://schemas.microsoft.com/office/drawing/2014/main" id="{30977F04-34C1-044C-B674-657CDB3AA46C}"/>
              </a:ext>
            </a:extLst>
          </p:cNvPr>
          <p:cNvPicPr>
            <a:picLocks noChangeAspect="1"/>
          </p:cNvPicPr>
          <p:nvPr userDrawn="1"/>
        </p:nvPicPr>
        <p:blipFill>
          <a:blip r:embed="rId3"/>
          <a:stretch>
            <a:fillRect/>
          </a:stretch>
        </p:blipFill>
        <p:spPr>
          <a:xfrm>
            <a:off x="9229455" y="325994"/>
            <a:ext cx="2610423" cy="411090"/>
          </a:xfrm>
          <a:prstGeom prst="rect">
            <a:avLst/>
          </a:prstGeom>
        </p:spPr>
      </p:pic>
      <p:pic>
        <p:nvPicPr>
          <p:cNvPr id="17" name="Kuva 16">
            <a:extLst>
              <a:ext uri="{FF2B5EF4-FFF2-40B4-BE49-F238E27FC236}">
                <a16:creationId xmlns:a16="http://schemas.microsoft.com/office/drawing/2014/main" id="{3DA15EFF-11CF-5B45-8F14-C3D5855332DF}"/>
              </a:ext>
            </a:extLst>
          </p:cNvPr>
          <p:cNvPicPr>
            <a:picLocks noChangeAspect="1"/>
          </p:cNvPicPr>
          <p:nvPr userDrawn="1"/>
        </p:nvPicPr>
        <p:blipFill>
          <a:blip r:embed="rId4"/>
          <a:stretch>
            <a:fillRect/>
          </a:stretch>
        </p:blipFill>
        <p:spPr>
          <a:xfrm>
            <a:off x="443969" y="5480913"/>
            <a:ext cx="2676608" cy="10493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a:blip r:embed="rId2"/>
            <a:stretch>
              <a:fillRect/>
            </a:stretch>
          </a:bli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lstStyle/>
          <a:p>
            <a:pPr rtl="0"/>
            <a:endParaRPr lang="fi-FI" dirty="0"/>
          </a:p>
        </p:txBody>
      </p:sp>
      <p:sp>
        <p:nvSpPr>
          <p:cNvPr id="38" name="Title 1"/>
          <p:cNvSpPr>
            <a:spLocks noGrp="1"/>
          </p:cNvSpPr>
          <p:nvPr>
            <p:ph type="title"/>
          </p:nvPr>
        </p:nvSpPr>
        <p:spPr>
          <a:xfrm>
            <a:off x="1357089" y="2435957"/>
            <a:ext cx="4382521" cy="2007789"/>
          </a:xfrm>
        </p:spPr>
        <p:txBody>
          <a:bodyPr rtlCol="0"/>
          <a:lstStyle>
            <a:lvl1pPr>
              <a:defRPr sz="3200"/>
            </a:lvl1pPr>
          </a:lstStyle>
          <a:p>
            <a:pPr rtl="0"/>
            <a:r>
              <a:rPr lang="en-GB"/>
              <a:t>Muokkaa ots. perustyyl. napsautt.</a:t>
            </a:r>
            <a:endParaRPr lang="en-US" dirty="0"/>
          </a:p>
        </p:txBody>
      </p:sp>
      <p:sp>
        <p:nvSpPr>
          <p:cNvPr id="6" name="Text Placeholder 5"/>
          <p:cNvSpPr>
            <a:spLocks noGrp="1"/>
          </p:cNvSpPr>
          <p:nvPr>
            <p:ph type="body" sz="quarter" idx="16"/>
          </p:nvPr>
        </p:nvSpPr>
        <p:spPr>
          <a:xfrm>
            <a:off x="6156000" y="2286000"/>
            <a:ext cx="4880300" cy="2295525"/>
          </a:xfrm>
        </p:spPr>
        <p:txBody>
          <a:bodyPr rtlCol="0" anchor="t"/>
          <a:lstStyle>
            <a:lvl1pPr marL="0" indent="0">
              <a:buFontTx/>
              <a:buNone/>
              <a:defRPr/>
            </a:lvl1pPr>
          </a:lstStyle>
          <a:p>
            <a:pPr lvl="0" rtl="0"/>
            <a:r>
              <a:rPr lang="en-GB"/>
              <a:t>Muokkaa tekstin perustyylejä
toinen taso
kolmas taso
neljäs taso
viides taso</a:t>
            </a:r>
            <a:endParaRPr lang="en-US" dirty="0"/>
          </a:p>
        </p:txBody>
      </p:sp>
      <p:sp>
        <p:nvSpPr>
          <p:cNvPr id="2" name="Date Placeholder 1"/>
          <p:cNvSpPr>
            <a:spLocks noGrp="1"/>
          </p:cNvSpPr>
          <p:nvPr>
            <p:ph type="dt" sz="half" idx="10"/>
          </p:nvPr>
        </p:nvSpPr>
        <p:spPr/>
        <p:txBody>
          <a:bodyPr rtlCol="0"/>
          <a:lstStyle/>
          <a:p>
            <a:pPr rtl="0"/>
            <a:r>
              <a:rPr lang="fi-FI"/>
              <a:t>18.9.2019</a:t>
            </a:r>
            <a:endParaRPr lang="en-US" dirty="0"/>
          </a:p>
        </p:txBody>
      </p:sp>
      <p:sp>
        <p:nvSpPr>
          <p:cNvPr id="3" name="Footer Placeholder 2"/>
          <p:cNvSpPr>
            <a:spLocks noGrp="1"/>
          </p:cNvSpPr>
          <p:nvPr>
            <p:ph type="ftr" sz="quarter" idx="11"/>
          </p:nvPr>
        </p:nvSpPr>
        <p:spPr>
          <a:xfrm>
            <a:off x="2743200" y="6041362"/>
            <a:ext cx="6352634" cy="365125"/>
          </a:xfrm>
        </p:spPr>
        <p:txBody>
          <a:bodyPr rtlCol="0"/>
          <a:lstStyle/>
          <a:p>
            <a:pPr rtl="0"/>
            <a:endParaRPr lang="en-US" dirty="0"/>
          </a:p>
        </p:txBody>
      </p:sp>
      <p:sp>
        <p:nvSpPr>
          <p:cNvPr id="4" name="Slide Number Placeholder 3"/>
          <p:cNvSpPr>
            <a:spLocks noGrp="1"/>
          </p:cNvSpPr>
          <p:nvPr>
            <p:ph type="sldNum" sz="quarter" idx="12"/>
          </p:nvPr>
        </p:nvSpPr>
        <p:spPr/>
        <p:txBody>
          <a:bodyPr rtlCol="0"/>
          <a:lstStyle/>
          <a:p>
            <a:pPr rtl="0"/>
            <a:fld id="{D57F1E4F-1CFF-5643-939E-217C01CDF565}" type="slidenum">
              <a:rPr lang="en-US" dirty="0"/>
              <a:pPr/>
              <a:t>‹#›</a:t>
            </a:fld>
            <a:endParaRPr lang="en-US" dirty="0"/>
          </a:p>
        </p:txBody>
      </p:sp>
      <p:pic>
        <p:nvPicPr>
          <p:cNvPr id="8" name="Kuva 7">
            <a:extLst>
              <a:ext uri="{FF2B5EF4-FFF2-40B4-BE49-F238E27FC236}">
                <a16:creationId xmlns:a16="http://schemas.microsoft.com/office/drawing/2014/main" id="{D7733D59-B7C3-414D-AADF-9ADBAD19992A}"/>
              </a:ext>
            </a:extLst>
          </p:cNvPr>
          <p:cNvPicPr>
            <a:picLocks noChangeAspect="1"/>
          </p:cNvPicPr>
          <p:nvPr userDrawn="1"/>
        </p:nvPicPr>
        <p:blipFill>
          <a:blip r:embed="rId3"/>
          <a:stretch>
            <a:fillRect/>
          </a:stretch>
        </p:blipFill>
        <p:spPr>
          <a:xfrm>
            <a:off x="443969" y="5723068"/>
            <a:ext cx="2058919" cy="80716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9BA2A8EC-A158-BC49-B8D5-96DE049BBB6F}"/>
              </a:ext>
            </a:extLst>
          </p:cNvPr>
          <p:cNvPicPr>
            <a:picLocks noChangeAspect="1"/>
          </p:cNvPicPr>
          <p:nvPr userDrawn="1"/>
        </p:nvPicPr>
        <p:blipFill rotWithShape="1">
          <a:blip r:embed="rId2"/>
          <a:srcRect t="-1" b="14273"/>
          <a:stretch/>
        </p:blipFill>
        <p:spPr>
          <a:xfrm>
            <a:off x="-25350" y="0"/>
            <a:ext cx="12192000" cy="1881554"/>
          </a:xfrm>
          <a:prstGeom prst="rect">
            <a:avLst/>
          </a:prstGeom>
        </p:spPr>
      </p:pic>
      <p:sp>
        <p:nvSpPr>
          <p:cNvPr id="2" name="Title 1"/>
          <p:cNvSpPr>
            <a:spLocks noGrp="1"/>
          </p:cNvSpPr>
          <p:nvPr>
            <p:ph type="title"/>
          </p:nvPr>
        </p:nvSpPr>
        <p:spPr>
          <a:xfrm>
            <a:off x="810000" y="447188"/>
            <a:ext cx="10571998" cy="970450"/>
          </a:xfrm>
        </p:spPr>
        <p:txBody>
          <a:bodyPr rtlCol="0"/>
          <a:lstStyle/>
          <a:p>
            <a:pPr rtl="0"/>
            <a:r>
              <a:rPr lang="en-GB"/>
              <a:t>Muokkaa ots. perustyyl. napsautt.</a:t>
            </a:r>
            <a:endParaRPr lang="en-US" dirty="0"/>
          </a:p>
        </p:txBody>
      </p:sp>
      <p:sp>
        <p:nvSpPr>
          <p:cNvPr id="3" name="Content Placeholder 2"/>
          <p:cNvSpPr>
            <a:spLocks noGrp="1"/>
          </p:cNvSpPr>
          <p:nvPr>
            <p:ph idx="1"/>
          </p:nvPr>
        </p:nvSpPr>
        <p:spPr>
          <a:xfrm>
            <a:off x="818712" y="2222287"/>
            <a:ext cx="10554574" cy="3636511"/>
          </a:xfrm>
        </p:spPr>
        <p:txBody>
          <a:bodyPr rtlCol="0"/>
          <a:lstStyle/>
          <a:p>
            <a:pPr lvl="0" rtl="0"/>
            <a:r>
              <a:rPr lang="en-GB"/>
              <a:t>Muokkaa tekstin perustyylejä
toinen taso
kolmas taso
neljäs taso
viides taso</a:t>
            </a:r>
            <a:endParaRPr lang="en-US" dirty="0"/>
          </a:p>
        </p:txBody>
      </p:sp>
      <p:sp>
        <p:nvSpPr>
          <p:cNvPr id="4" name="Date Placeholder 3"/>
          <p:cNvSpPr>
            <a:spLocks noGrp="1"/>
          </p:cNvSpPr>
          <p:nvPr>
            <p:ph type="dt" sz="half" idx="10"/>
          </p:nvPr>
        </p:nvSpPr>
        <p:spPr/>
        <p:txBody>
          <a:bodyPr rtlCol="0"/>
          <a:lstStyle/>
          <a:p>
            <a:pPr rtl="0"/>
            <a:r>
              <a:rPr lang="fi-FI"/>
              <a:t>18.9.2019</a:t>
            </a:r>
            <a:endParaRPr lang="en-US" dirty="0"/>
          </a:p>
        </p:txBody>
      </p:sp>
      <p:sp>
        <p:nvSpPr>
          <p:cNvPr id="5" name="Footer Placeholder 4"/>
          <p:cNvSpPr>
            <a:spLocks noGrp="1"/>
          </p:cNvSpPr>
          <p:nvPr>
            <p:ph type="ftr" sz="quarter" idx="11"/>
          </p:nvPr>
        </p:nvSpPr>
        <p:spPr>
          <a:xfrm>
            <a:off x="2743200" y="6041362"/>
            <a:ext cx="6352634" cy="365125"/>
          </a:xfrm>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D57F1E4F-1CFF-5643-939E-217C01CDF565}" type="slidenum">
              <a:rPr lang="en-US" dirty="0"/>
              <a:pPr/>
              <a:t>‹#›</a:t>
            </a:fld>
            <a:endParaRPr lang="en-US" dirty="0"/>
          </a:p>
        </p:txBody>
      </p:sp>
      <p:pic>
        <p:nvPicPr>
          <p:cNvPr id="8" name="Kuva 7">
            <a:extLst>
              <a:ext uri="{FF2B5EF4-FFF2-40B4-BE49-F238E27FC236}">
                <a16:creationId xmlns:a16="http://schemas.microsoft.com/office/drawing/2014/main" id="{F68FBDA8-2E99-084F-9461-21B8C0F4EFC7}"/>
              </a:ext>
            </a:extLst>
          </p:cNvPr>
          <p:cNvPicPr>
            <a:picLocks noChangeAspect="1"/>
          </p:cNvPicPr>
          <p:nvPr userDrawn="1"/>
        </p:nvPicPr>
        <p:blipFill>
          <a:blip r:embed="rId3"/>
          <a:stretch>
            <a:fillRect/>
          </a:stretch>
        </p:blipFill>
        <p:spPr>
          <a:xfrm>
            <a:off x="9229455" y="325994"/>
            <a:ext cx="2610423" cy="411090"/>
          </a:xfrm>
          <a:prstGeom prst="rect">
            <a:avLst/>
          </a:prstGeom>
        </p:spPr>
      </p:pic>
      <p:pic>
        <p:nvPicPr>
          <p:cNvPr id="9" name="Kuva 8">
            <a:extLst>
              <a:ext uri="{FF2B5EF4-FFF2-40B4-BE49-F238E27FC236}">
                <a16:creationId xmlns:a16="http://schemas.microsoft.com/office/drawing/2014/main" id="{A3098045-6D5B-CA46-8B25-5F6F646371F4}"/>
              </a:ext>
            </a:extLst>
          </p:cNvPr>
          <p:cNvPicPr>
            <a:picLocks noChangeAspect="1"/>
          </p:cNvPicPr>
          <p:nvPr userDrawn="1"/>
        </p:nvPicPr>
        <p:blipFill>
          <a:blip r:embed="rId4"/>
          <a:stretch>
            <a:fillRect/>
          </a:stretch>
        </p:blipFill>
        <p:spPr>
          <a:xfrm>
            <a:off x="443969" y="5723068"/>
            <a:ext cx="2058919" cy="8071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1D08DC0-B841-B44E-AC59-729F6DB4B84B}"/>
              </a:ext>
            </a:extLst>
          </p:cNvPr>
          <p:cNvPicPr>
            <a:picLocks noChangeAspect="1"/>
          </p:cNvPicPr>
          <p:nvPr userDrawn="1"/>
        </p:nvPicPr>
        <p:blipFill>
          <a:blip r:embed="rId2"/>
          <a:stretch>
            <a:fillRect/>
          </a:stretch>
        </p:blipFill>
        <p:spPr>
          <a:xfrm>
            <a:off x="4931" y="0"/>
            <a:ext cx="12182138" cy="6857999"/>
          </a:xfrm>
          <a:prstGeom prst="rect">
            <a:avLst/>
          </a:prstGeom>
        </p:spPr>
      </p:pic>
      <p:sp>
        <p:nvSpPr>
          <p:cNvPr id="2" name="Title 1"/>
          <p:cNvSpPr>
            <a:spLocks noGrp="1"/>
          </p:cNvSpPr>
          <p:nvPr>
            <p:ph type="title"/>
          </p:nvPr>
        </p:nvSpPr>
        <p:spPr>
          <a:xfrm>
            <a:off x="810000" y="2951396"/>
            <a:ext cx="10561418" cy="1468800"/>
          </a:xfrm>
        </p:spPr>
        <p:txBody>
          <a:bodyPr rtlCol="0" anchor="b"/>
          <a:lstStyle>
            <a:lvl1pPr algn="l">
              <a:defRPr sz="4800" b="1" cap="none"/>
            </a:lvl1pPr>
          </a:lstStyle>
          <a:p>
            <a:pPr rtl="0"/>
            <a:r>
              <a:rPr lang="en-GB"/>
              <a:t>Muokkaa ots. perustyyl. napsautt.</a:t>
            </a:r>
            <a:endParaRPr lang="en-US" dirty="0"/>
          </a:p>
        </p:txBody>
      </p:sp>
      <p:sp>
        <p:nvSpPr>
          <p:cNvPr id="3" name="Text Placeholder 2"/>
          <p:cNvSpPr>
            <a:spLocks noGrp="1"/>
          </p:cNvSpPr>
          <p:nvPr>
            <p:ph type="body" idx="1"/>
          </p:nvPr>
        </p:nvSpPr>
        <p:spPr>
          <a:xfrm>
            <a:off x="810000" y="5281201"/>
            <a:ext cx="10561418" cy="433955"/>
          </a:xfrm>
        </p:spPr>
        <p:txBody>
          <a:bodyPr rtlCol="0"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a:t>Muokkaa tekstin perustyylejä
toinen taso
kolmas taso
neljäs taso
viides taso</a:t>
            </a:r>
            <a:endParaRPr lang="en-US" dirty="0"/>
          </a:p>
        </p:txBody>
      </p:sp>
      <p:sp>
        <p:nvSpPr>
          <p:cNvPr id="4" name="Date Placeholder 3"/>
          <p:cNvSpPr>
            <a:spLocks noGrp="1"/>
          </p:cNvSpPr>
          <p:nvPr>
            <p:ph type="dt" sz="half" idx="10"/>
          </p:nvPr>
        </p:nvSpPr>
        <p:spPr/>
        <p:txBody>
          <a:bodyPr rtlCol="0"/>
          <a:lstStyle/>
          <a:p>
            <a:pPr rtl="0"/>
            <a:r>
              <a:rPr lang="fi-FI"/>
              <a:t>18.9.2019</a:t>
            </a:r>
            <a:endParaRPr lang="en-US" dirty="0"/>
          </a:p>
        </p:txBody>
      </p:sp>
      <p:sp>
        <p:nvSpPr>
          <p:cNvPr id="5" name="Footer Placeholder 4"/>
          <p:cNvSpPr>
            <a:spLocks noGrp="1"/>
          </p:cNvSpPr>
          <p:nvPr>
            <p:ph type="ftr" sz="quarter" idx="11"/>
          </p:nvPr>
        </p:nvSpPr>
        <p:spPr>
          <a:xfrm>
            <a:off x="2939970" y="6041362"/>
            <a:ext cx="6155863" cy="365125"/>
          </a:xfrm>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D57F1E4F-1CFF-5643-939E-217C01CDF565}" type="slidenum">
              <a:rPr lang="en-US" dirty="0"/>
              <a:pPr/>
              <a:t>‹#›</a:t>
            </a:fld>
            <a:endParaRPr lang="en-US" dirty="0"/>
          </a:p>
        </p:txBody>
      </p:sp>
      <p:pic>
        <p:nvPicPr>
          <p:cNvPr id="11" name="Kuva 10">
            <a:extLst>
              <a:ext uri="{FF2B5EF4-FFF2-40B4-BE49-F238E27FC236}">
                <a16:creationId xmlns:a16="http://schemas.microsoft.com/office/drawing/2014/main" id="{436AB45C-DC1F-9644-98F1-356F0E8929C0}"/>
              </a:ext>
            </a:extLst>
          </p:cNvPr>
          <p:cNvPicPr>
            <a:picLocks noChangeAspect="1"/>
          </p:cNvPicPr>
          <p:nvPr userDrawn="1"/>
        </p:nvPicPr>
        <p:blipFill>
          <a:blip r:embed="rId3"/>
          <a:stretch>
            <a:fillRect/>
          </a:stretch>
        </p:blipFill>
        <p:spPr>
          <a:xfrm>
            <a:off x="9229455" y="325994"/>
            <a:ext cx="2610423" cy="411090"/>
          </a:xfrm>
          <a:prstGeom prst="rect">
            <a:avLst/>
          </a:prstGeom>
        </p:spPr>
      </p:pic>
      <p:pic>
        <p:nvPicPr>
          <p:cNvPr id="14" name="Kuva 13">
            <a:extLst>
              <a:ext uri="{FF2B5EF4-FFF2-40B4-BE49-F238E27FC236}">
                <a16:creationId xmlns:a16="http://schemas.microsoft.com/office/drawing/2014/main" id="{2E6097FB-3B0B-4241-8E9C-D5489D1FE314}"/>
              </a:ext>
            </a:extLst>
          </p:cNvPr>
          <p:cNvPicPr>
            <a:picLocks noChangeAspect="1"/>
          </p:cNvPicPr>
          <p:nvPr userDrawn="1"/>
        </p:nvPicPr>
        <p:blipFill>
          <a:blip r:embed="rId4"/>
          <a:stretch>
            <a:fillRect/>
          </a:stretch>
        </p:blipFill>
        <p:spPr>
          <a:xfrm>
            <a:off x="443967" y="5723068"/>
            <a:ext cx="2056967" cy="806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56633A2B-2E77-3E49-92CC-383A755B5700}"/>
              </a:ext>
            </a:extLst>
          </p:cNvPr>
          <p:cNvPicPr>
            <a:picLocks noChangeAspect="1"/>
          </p:cNvPicPr>
          <p:nvPr userDrawn="1"/>
        </p:nvPicPr>
        <p:blipFill rotWithShape="1">
          <a:blip r:embed="rId2"/>
          <a:srcRect t="-1" b="14273"/>
          <a:stretch/>
        </p:blipFill>
        <p:spPr>
          <a:xfrm>
            <a:off x="0" y="-8364"/>
            <a:ext cx="12192000" cy="1881554"/>
          </a:xfrm>
          <a:prstGeom prst="rect">
            <a:avLst/>
          </a:prstGeom>
        </p:spPr>
      </p:pic>
      <p:sp>
        <p:nvSpPr>
          <p:cNvPr id="2" name="Title 1"/>
          <p:cNvSpPr>
            <a:spLocks noGrp="1"/>
          </p:cNvSpPr>
          <p:nvPr>
            <p:ph type="title"/>
          </p:nvPr>
        </p:nvSpPr>
        <p:spPr/>
        <p:txBody>
          <a:bodyPr rtlCol="0"/>
          <a:lstStyle/>
          <a:p>
            <a:pPr rtl="0"/>
            <a:r>
              <a:rPr lang="en-GB"/>
              <a:t>Muokkaa ots. perustyyl. napsautt.</a:t>
            </a:r>
            <a:endParaRPr lang="en-US" dirty="0"/>
          </a:p>
        </p:txBody>
      </p:sp>
      <p:sp>
        <p:nvSpPr>
          <p:cNvPr id="3" name="Content Placeholder 2"/>
          <p:cNvSpPr>
            <a:spLocks noGrp="1"/>
          </p:cNvSpPr>
          <p:nvPr>
            <p:ph sz="half" idx="1"/>
          </p:nvPr>
        </p:nvSpPr>
        <p:spPr>
          <a:xfrm>
            <a:off x="818712" y="2222287"/>
            <a:ext cx="5185873" cy="3638763"/>
          </a:xfrm>
        </p:spPr>
        <p:txBody>
          <a:bodyPr rtlCol="0">
            <a:normAutofit/>
          </a:bodyPr>
          <a:lstStyle/>
          <a:p>
            <a:pPr lvl="0" rtl="0"/>
            <a:r>
              <a:rPr lang="en-GB"/>
              <a:t>Muokkaa tekstin perustyylejä
toinen taso
kolmas taso
neljäs taso
viides taso</a:t>
            </a:r>
            <a:endParaRPr lang="en-US" dirty="0"/>
          </a:p>
        </p:txBody>
      </p:sp>
      <p:sp>
        <p:nvSpPr>
          <p:cNvPr id="4" name="Content Placeholder 3"/>
          <p:cNvSpPr>
            <a:spLocks noGrp="1"/>
          </p:cNvSpPr>
          <p:nvPr>
            <p:ph sz="half" idx="2"/>
          </p:nvPr>
        </p:nvSpPr>
        <p:spPr>
          <a:xfrm>
            <a:off x="6187415" y="2222287"/>
            <a:ext cx="5194583" cy="3638764"/>
          </a:xfrm>
        </p:spPr>
        <p:txBody>
          <a:bodyPr rtlCol="0">
            <a:normAutofit/>
          </a:bodyPr>
          <a:lstStyle/>
          <a:p>
            <a:pPr lvl="0" rtl="0"/>
            <a:r>
              <a:rPr lang="en-GB"/>
              <a:t>Muokkaa tekstin perustyylejä
toinen taso
kolmas taso
neljäs taso
viides taso</a:t>
            </a:r>
            <a:endParaRPr lang="en-US" dirty="0"/>
          </a:p>
        </p:txBody>
      </p:sp>
      <p:sp>
        <p:nvSpPr>
          <p:cNvPr id="5" name="Date Placeholder 4"/>
          <p:cNvSpPr>
            <a:spLocks noGrp="1"/>
          </p:cNvSpPr>
          <p:nvPr>
            <p:ph type="dt" sz="half" idx="10"/>
          </p:nvPr>
        </p:nvSpPr>
        <p:spPr/>
        <p:txBody>
          <a:bodyPr rtlCol="0"/>
          <a:lstStyle/>
          <a:p>
            <a:pPr rtl="0"/>
            <a:r>
              <a:rPr lang="fi-FI"/>
              <a:t>18.9.2019</a:t>
            </a:r>
            <a:endParaRPr lang="en-US" dirty="0"/>
          </a:p>
        </p:txBody>
      </p:sp>
      <p:sp>
        <p:nvSpPr>
          <p:cNvPr id="6" name="Footer Placeholder 5"/>
          <p:cNvSpPr>
            <a:spLocks noGrp="1"/>
          </p:cNvSpPr>
          <p:nvPr>
            <p:ph type="ftr" sz="quarter" idx="11"/>
          </p:nvPr>
        </p:nvSpPr>
        <p:spPr>
          <a:xfrm>
            <a:off x="2743200" y="6041362"/>
            <a:ext cx="6352634" cy="365125"/>
          </a:xfrm>
        </p:spPr>
        <p:txBody>
          <a:bodyPr rtlCol="0"/>
          <a:lstStyle/>
          <a:p>
            <a:pPr rtl="0"/>
            <a:endParaRPr lang="en-US" dirty="0"/>
          </a:p>
        </p:txBody>
      </p:sp>
      <p:sp>
        <p:nvSpPr>
          <p:cNvPr id="7" name="Slide Number Placeholder 6"/>
          <p:cNvSpPr>
            <a:spLocks noGrp="1"/>
          </p:cNvSpPr>
          <p:nvPr>
            <p:ph type="sldNum" sz="quarter" idx="12"/>
          </p:nvPr>
        </p:nvSpPr>
        <p:spPr/>
        <p:txBody>
          <a:bodyPr rtlCol="0"/>
          <a:lstStyle>
            <a:lvl1pPr>
              <a:defRPr sz="1600"/>
            </a:lvl1pPr>
          </a:lstStyle>
          <a:p>
            <a:pPr rtl="0"/>
            <a:fld id="{D57F1E4F-1CFF-5643-939E-217C01CDF565}" type="slidenum">
              <a:rPr lang="en-US" smtClean="0"/>
              <a:pPr/>
              <a:t>‹#›</a:t>
            </a:fld>
            <a:endParaRPr lang="en-US" dirty="0"/>
          </a:p>
        </p:txBody>
      </p:sp>
      <p:pic>
        <p:nvPicPr>
          <p:cNvPr id="11" name="Kuva 10">
            <a:extLst>
              <a:ext uri="{FF2B5EF4-FFF2-40B4-BE49-F238E27FC236}">
                <a16:creationId xmlns:a16="http://schemas.microsoft.com/office/drawing/2014/main" id="{0F60F661-60D1-3F42-8CD2-AACAFE170A84}"/>
              </a:ext>
            </a:extLst>
          </p:cNvPr>
          <p:cNvPicPr>
            <a:picLocks noChangeAspect="1"/>
          </p:cNvPicPr>
          <p:nvPr userDrawn="1"/>
        </p:nvPicPr>
        <p:blipFill>
          <a:blip r:embed="rId3"/>
          <a:stretch>
            <a:fillRect/>
          </a:stretch>
        </p:blipFill>
        <p:spPr>
          <a:xfrm>
            <a:off x="9229455" y="325994"/>
            <a:ext cx="2610423" cy="411090"/>
          </a:xfrm>
          <a:prstGeom prst="rect">
            <a:avLst/>
          </a:prstGeom>
        </p:spPr>
      </p:pic>
      <p:pic>
        <p:nvPicPr>
          <p:cNvPr id="12" name="Kuva 11">
            <a:extLst>
              <a:ext uri="{FF2B5EF4-FFF2-40B4-BE49-F238E27FC236}">
                <a16:creationId xmlns:a16="http://schemas.microsoft.com/office/drawing/2014/main" id="{B806721B-027D-7645-98BE-F89AEBAF7A41}"/>
              </a:ext>
            </a:extLst>
          </p:cNvPr>
          <p:cNvPicPr>
            <a:picLocks noChangeAspect="1"/>
          </p:cNvPicPr>
          <p:nvPr userDrawn="1"/>
        </p:nvPicPr>
        <p:blipFill>
          <a:blip r:embed="rId4"/>
          <a:stretch>
            <a:fillRect/>
          </a:stretch>
        </p:blipFill>
        <p:spPr>
          <a:xfrm>
            <a:off x="443969" y="5723068"/>
            <a:ext cx="2058919" cy="8071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1C03B7E6-566C-DC47-86F9-074A3DE27E45}"/>
              </a:ext>
            </a:extLst>
          </p:cNvPr>
          <p:cNvPicPr>
            <a:picLocks noChangeAspect="1"/>
          </p:cNvPicPr>
          <p:nvPr userDrawn="1"/>
        </p:nvPicPr>
        <p:blipFill rotWithShape="1">
          <a:blip r:embed="rId2"/>
          <a:srcRect t="-1" b="14273"/>
          <a:stretch/>
        </p:blipFill>
        <p:spPr>
          <a:xfrm>
            <a:off x="0" y="-8364"/>
            <a:ext cx="12192000" cy="1881554"/>
          </a:xfrm>
          <a:prstGeom prst="rect">
            <a:avLst/>
          </a:prstGeom>
        </p:spPr>
      </p:pic>
      <p:sp>
        <p:nvSpPr>
          <p:cNvPr id="2" name="Title 1"/>
          <p:cNvSpPr>
            <a:spLocks noGrp="1"/>
          </p:cNvSpPr>
          <p:nvPr>
            <p:ph type="title"/>
          </p:nvPr>
        </p:nvSpPr>
        <p:spPr/>
        <p:txBody>
          <a:bodyPr rtlCol="0"/>
          <a:lstStyle>
            <a:lvl1pPr>
              <a:defRPr/>
            </a:lvl1pPr>
          </a:lstStyle>
          <a:p>
            <a:pPr rtl="0"/>
            <a:r>
              <a:rPr lang="en-GB"/>
              <a:t>Muokkaa ots. perustyyl. napsautt.</a:t>
            </a:r>
            <a:endParaRPr lang="en-US" dirty="0"/>
          </a:p>
        </p:txBody>
      </p:sp>
      <p:sp>
        <p:nvSpPr>
          <p:cNvPr id="4" name="Content Placeholder 3"/>
          <p:cNvSpPr>
            <a:spLocks noGrp="1"/>
          </p:cNvSpPr>
          <p:nvPr>
            <p:ph sz="half" idx="2"/>
          </p:nvPr>
        </p:nvSpPr>
        <p:spPr>
          <a:xfrm>
            <a:off x="814729" y="2751138"/>
            <a:ext cx="5189856" cy="3109913"/>
          </a:xfrm>
        </p:spPr>
        <p:txBody>
          <a:bodyPr rtlCol="0" anchor="t">
            <a:normAutofit/>
          </a:bodyPr>
          <a:lstStyle/>
          <a:p>
            <a:pPr lvl="0" rtl="0"/>
            <a:r>
              <a:rPr lang="en-GB"/>
              <a:t>Muokkaa tekstin perustyylejä
toinen taso
kolmas taso
neljäs taso
viides taso</a:t>
            </a:r>
            <a:endParaRPr lang="en-US" dirty="0"/>
          </a:p>
        </p:txBody>
      </p:sp>
      <p:sp>
        <p:nvSpPr>
          <p:cNvPr id="6" name="Content Placeholder 5"/>
          <p:cNvSpPr>
            <a:spLocks noGrp="1"/>
          </p:cNvSpPr>
          <p:nvPr>
            <p:ph sz="quarter" idx="4"/>
          </p:nvPr>
        </p:nvSpPr>
        <p:spPr>
          <a:xfrm>
            <a:off x="6187415" y="2751138"/>
            <a:ext cx="5194583" cy="3109913"/>
          </a:xfrm>
        </p:spPr>
        <p:txBody>
          <a:bodyPr rtlCol="0" anchor="t">
            <a:normAutofit/>
          </a:bodyPr>
          <a:lstStyle/>
          <a:p>
            <a:pPr lvl="0" rtl="0"/>
            <a:r>
              <a:rPr lang="en-GB"/>
              <a:t>Muokkaa tekstin perustyylejä
toinen taso
kolmas taso
neljäs taso
viides taso</a:t>
            </a:r>
            <a:endParaRPr lang="en-US" dirty="0"/>
          </a:p>
        </p:txBody>
      </p:sp>
      <p:sp>
        <p:nvSpPr>
          <p:cNvPr id="7" name="Date Placeholder 6"/>
          <p:cNvSpPr>
            <a:spLocks noGrp="1"/>
          </p:cNvSpPr>
          <p:nvPr>
            <p:ph type="dt" sz="half" idx="10"/>
          </p:nvPr>
        </p:nvSpPr>
        <p:spPr/>
        <p:txBody>
          <a:bodyPr rtlCol="0"/>
          <a:lstStyle/>
          <a:p>
            <a:pPr rtl="0"/>
            <a:r>
              <a:rPr lang="fi-FI"/>
              <a:t>18.9.2019</a:t>
            </a:r>
            <a:endParaRPr lang="en-US" dirty="0"/>
          </a:p>
        </p:txBody>
      </p:sp>
      <p:sp>
        <p:nvSpPr>
          <p:cNvPr id="8" name="Footer Placeholder 7"/>
          <p:cNvSpPr>
            <a:spLocks noGrp="1"/>
          </p:cNvSpPr>
          <p:nvPr>
            <p:ph type="ftr" sz="quarter" idx="11"/>
          </p:nvPr>
        </p:nvSpPr>
        <p:spPr>
          <a:xfrm>
            <a:off x="2743200" y="6041362"/>
            <a:ext cx="6352634" cy="365125"/>
          </a:xfrm>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D57F1E4F-1CFF-5643-939E-217C01CDF565}" type="slidenum">
              <a:rPr lang="en-US" dirty="0"/>
              <a:pPr/>
              <a:t>‹#›</a:t>
            </a:fld>
            <a:endParaRPr lang="en-US" dirty="0"/>
          </a:p>
        </p:txBody>
      </p:sp>
      <p:pic>
        <p:nvPicPr>
          <p:cNvPr id="12" name="Kuva 11">
            <a:extLst>
              <a:ext uri="{FF2B5EF4-FFF2-40B4-BE49-F238E27FC236}">
                <a16:creationId xmlns:a16="http://schemas.microsoft.com/office/drawing/2014/main" id="{BB45E532-A5EB-8643-8D50-1FC46146969D}"/>
              </a:ext>
            </a:extLst>
          </p:cNvPr>
          <p:cNvPicPr>
            <a:picLocks noChangeAspect="1"/>
          </p:cNvPicPr>
          <p:nvPr userDrawn="1"/>
        </p:nvPicPr>
        <p:blipFill>
          <a:blip r:embed="rId3"/>
          <a:stretch>
            <a:fillRect/>
          </a:stretch>
        </p:blipFill>
        <p:spPr>
          <a:xfrm>
            <a:off x="9229455" y="325994"/>
            <a:ext cx="2610423" cy="411090"/>
          </a:xfrm>
          <a:prstGeom prst="rect">
            <a:avLst/>
          </a:prstGeom>
        </p:spPr>
      </p:pic>
      <p:pic>
        <p:nvPicPr>
          <p:cNvPr id="13" name="Kuva 12">
            <a:extLst>
              <a:ext uri="{FF2B5EF4-FFF2-40B4-BE49-F238E27FC236}">
                <a16:creationId xmlns:a16="http://schemas.microsoft.com/office/drawing/2014/main" id="{D6135FA1-6A3B-984D-96F3-23CDBDACD50B}"/>
              </a:ext>
            </a:extLst>
          </p:cNvPr>
          <p:cNvPicPr>
            <a:picLocks noChangeAspect="1"/>
          </p:cNvPicPr>
          <p:nvPr userDrawn="1"/>
        </p:nvPicPr>
        <p:blipFill>
          <a:blip r:embed="rId4"/>
          <a:stretch>
            <a:fillRect/>
          </a:stretch>
        </p:blipFill>
        <p:spPr>
          <a:xfrm>
            <a:off x="443969" y="5723068"/>
            <a:ext cx="2058919" cy="8071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tsikollinen sisält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rtlCol="0"/>
          <a:lstStyle/>
          <a:p>
            <a:pPr rtl="0"/>
            <a:r>
              <a:rPr lang="fi-FI"/>
              <a:t>18.9.2019</a:t>
            </a:r>
            <a:endParaRPr lang="en-US" dirty="0"/>
          </a:p>
        </p:txBody>
      </p:sp>
      <p:sp>
        <p:nvSpPr>
          <p:cNvPr id="7" name="Slide Number Placeholder 6"/>
          <p:cNvSpPr>
            <a:spLocks noGrp="1"/>
          </p:cNvSpPr>
          <p:nvPr>
            <p:ph type="sldNum" sz="quarter" idx="12"/>
          </p:nvPr>
        </p:nvSpPr>
        <p:spPr/>
        <p:txBody>
          <a:bodyPr rtlCol="0"/>
          <a:lstStyle/>
          <a:p>
            <a:pPr rtl="0"/>
            <a:fld id="{D57F1E4F-1CFF-5643-939E-217C01CDF565}" type="slidenum">
              <a:rPr lang="en-US" dirty="0"/>
              <a:pPr/>
              <a:t>‹#›</a:t>
            </a:fld>
            <a:endParaRPr lang="en-US" dirty="0"/>
          </a:p>
        </p:txBody>
      </p:sp>
      <p:pic>
        <p:nvPicPr>
          <p:cNvPr id="9" name="Kuva 8">
            <a:extLst>
              <a:ext uri="{FF2B5EF4-FFF2-40B4-BE49-F238E27FC236}">
                <a16:creationId xmlns:a16="http://schemas.microsoft.com/office/drawing/2014/main" id="{A928CEC7-AA38-1E4E-809F-A133295F891C}"/>
              </a:ext>
            </a:extLst>
          </p:cNvPr>
          <p:cNvPicPr>
            <a:picLocks noChangeAspect="1"/>
          </p:cNvPicPr>
          <p:nvPr userDrawn="1"/>
        </p:nvPicPr>
        <p:blipFill>
          <a:blip r:embed="rId2"/>
          <a:stretch>
            <a:fillRect/>
          </a:stretch>
        </p:blipFill>
        <p:spPr>
          <a:xfrm>
            <a:off x="443969" y="5723068"/>
            <a:ext cx="2058919" cy="807166"/>
          </a:xfrm>
          <a:prstGeom prst="rect">
            <a:avLst/>
          </a:prstGeom>
        </p:spPr>
      </p:pic>
    </p:spTree>
    <p:extLst>
      <p:ext uri="{BB962C8B-B14F-4D97-AF65-F5344CB8AC3E}">
        <p14:creationId xmlns:p14="http://schemas.microsoft.com/office/powerpoint/2010/main" val="186900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0CC0D6A5-D4FF-F548-9B44-B29AF22C81E8}"/>
              </a:ext>
            </a:extLst>
          </p:cNvPr>
          <p:cNvPicPr>
            <a:picLocks noChangeAspect="1"/>
          </p:cNvPicPr>
          <p:nvPr userDrawn="1"/>
        </p:nvPicPr>
        <p:blipFill rotWithShape="1">
          <a:blip r:embed="rId2"/>
          <a:srcRect t="-1" b="14273"/>
          <a:stretch/>
        </p:blipFill>
        <p:spPr>
          <a:xfrm>
            <a:off x="0" y="-8364"/>
            <a:ext cx="12192000" cy="1881554"/>
          </a:xfrm>
          <a:prstGeom prst="rect">
            <a:avLst/>
          </a:prstGeom>
        </p:spPr>
      </p:pic>
      <p:sp>
        <p:nvSpPr>
          <p:cNvPr id="2" name="Title 1"/>
          <p:cNvSpPr>
            <a:spLocks noGrp="1"/>
          </p:cNvSpPr>
          <p:nvPr>
            <p:ph type="title"/>
          </p:nvPr>
        </p:nvSpPr>
        <p:spPr/>
        <p:txBody>
          <a:bodyPr rtlCol="0"/>
          <a:lstStyle/>
          <a:p>
            <a:pPr rtl="0"/>
            <a:r>
              <a:rPr lang="en-GB"/>
              <a:t>Muokkaa ots. perustyyl. napsautt.</a:t>
            </a:r>
            <a:endParaRPr lang="en-US" dirty="0"/>
          </a:p>
        </p:txBody>
      </p:sp>
      <p:sp>
        <p:nvSpPr>
          <p:cNvPr id="3" name="Date Placeholder 2"/>
          <p:cNvSpPr>
            <a:spLocks noGrp="1"/>
          </p:cNvSpPr>
          <p:nvPr>
            <p:ph type="dt" sz="half" idx="10"/>
          </p:nvPr>
        </p:nvSpPr>
        <p:spPr/>
        <p:txBody>
          <a:bodyPr rtlCol="0"/>
          <a:lstStyle/>
          <a:p>
            <a:pPr rtl="0"/>
            <a:r>
              <a:rPr lang="fi-FI"/>
              <a:t>18.9.2019</a:t>
            </a:r>
            <a:endParaRPr lang="en-US" dirty="0"/>
          </a:p>
        </p:txBody>
      </p:sp>
      <p:sp>
        <p:nvSpPr>
          <p:cNvPr id="4" name="Footer Placeholder 3"/>
          <p:cNvSpPr>
            <a:spLocks noGrp="1"/>
          </p:cNvSpPr>
          <p:nvPr>
            <p:ph type="ftr" sz="quarter" idx="11"/>
          </p:nvPr>
        </p:nvSpPr>
        <p:spPr>
          <a:xfrm>
            <a:off x="2743200" y="6041362"/>
            <a:ext cx="6352634" cy="365125"/>
          </a:xfrm>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D57F1E4F-1CFF-5643-939E-217C01CDF565}" type="slidenum">
              <a:rPr lang="en-US" dirty="0"/>
              <a:pPr/>
              <a:t>‹#›</a:t>
            </a:fld>
            <a:endParaRPr lang="en-US" dirty="0"/>
          </a:p>
        </p:txBody>
      </p:sp>
      <p:pic>
        <p:nvPicPr>
          <p:cNvPr id="8" name="Kuva 7">
            <a:extLst>
              <a:ext uri="{FF2B5EF4-FFF2-40B4-BE49-F238E27FC236}">
                <a16:creationId xmlns:a16="http://schemas.microsoft.com/office/drawing/2014/main" id="{93AB8EC7-C8AF-8A4C-AE4D-02352FE4B355}"/>
              </a:ext>
            </a:extLst>
          </p:cNvPr>
          <p:cNvPicPr>
            <a:picLocks noChangeAspect="1"/>
          </p:cNvPicPr>
          <p:nvPr userDrawn="1"/>
        </p:nvPicPr>
        <p:blipFill>
          <a:blip r:embed="rId3"/>
          <a:stretch>
            <a:fillRect/>
          </a:stretch>
        </p:blipFill>
        <p:spPr>
          <a:xfrm>
            <a:off x="9229455" y="325994"/>
            <a:ext cx="2610423" cy="411090"/>
          </a:xfrm>
          <a:prstGeom prst="rect">
            <a:avLst/>
          </a:prstGeom>
        </p:spPr>
      </p:pic>
      <p:pic>
        <p:nvPicPr>
          <p:cNvPr id="9" name="Kuva 8">
            <a:extLst>
              <a:ext uri="{FF2B5EF4-FFF2-40B4-BE49-F238E27FC236}">
                <a16:creationId xmlns:a16="http://schemas.microsoft.com/office/drawing/2014/main" id="{5B073CAD-0C50-2044-A6F8-139CACDA0036}"/>
              </a:ext>
            </a:extLst>
          </p:cNvPr>
          <p:cNvPicPr>
            <a:picLocks noChangeAspect="1"/>
          </p:cNvPicPr>
          <p:nvPr userDrawn="1"/>
        </p:nvPicPr>
        <p:blipFill>
          <a:blip r:embed="rId4"/>
          <a:stretch>
            <a:fillRect/>
          </a:stretch>
        </p:blipFill>
        <p:spPr>
          <a:xfrm>
            <a:off x="443969" y="5723068"/>
            <a:ext cx="2058919" cy="8071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2" name="Freeform 6"/>
          <p:cNvSpPr>
            <a:spLocks noChangeAspect="1"/>
          </p:cNvSpPr>
          <p:nvPr/>
        </p:nvSpPr>
        <p:spPr bwMode="auto">
          <a:xfrm>
            <a:off x="8064501" y="3556939"/>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a:blip r:embed="rId2"/>
            <a:stretch>
              <a:fillRect/>
            </a:stretch>
          </a:blip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64501" y="3398138"/>
            <a:ext cx="3547533" cy="1618396"/>
          </a:xfrm>
        </p:spPr>
        <p:txBody>
          <a:bodyPr rtlCol="0" anchor="b"/>
          <a:lstStyle>
            <a:lvl1pPr algn="l">
              <a:defRPr sz="2000" b="1"/>
            </a:lvl1pPr>
          </a:lstStyle>
          <a:p>
            <a:pPr rtl="0"/>
            <a:r>
              <a:rPr lang="en-GB"/>
              <a:t>Muokkaa ots. perustyyl. napsautt.</a:t>
            </a:r>
            <a:endParaRPr lang="en-US" dirty="0"/>
          </a:p>
        </p:txBody>
      </p:sp>
      <p:sp>
        <p:nvSpPr>
          <p:cNvPr id="3" name="Content Placeholder 2"/>
          <p:cNvSpPr>
            <a:spLocks noGrp="1"/>
          </p:cNvSpPr>
          <p:nvPr>
            <p:ph idx="1"/>
          </p:nvPr>
        </p:nvSpPr>
        <p:spPr>
          <a:xfrm>
            <a:off x="1473428" y="625686"/>
            <a:ext cx="6252633" cy="5414963"/>
          </a:xfrm>
        </p:spPr>
        <p:txBody>
          <a:bodyPr rtlCol="0">
            <a:normAutofit/>
          </a:bodyPr>
          <a:lstStyle/>
          <a:p>
            <a:pPr lvl="0" rtl="0"/>
            <a:r>
              <a:rPr lang="en-GB"/>
              <a:t>Muokkaa tekstin perustyylejä
toinen taso
kolmas taso
neljäs taso
viides taso</a:t>
            </a:r>
            <a:endParaRPr lang="en-US" dirty="0"/>
          </a:p>
        </p:txBody>
      </p:sp>
      <p:sp>
        <p:nvSpPr>
          <p:cNvPr id="4" name="Text Placeholder 3"/>
          <p:cNvSpPr>
            <a:spLocks noGrp="1"/>
          </p:cNvSpPr>
          <p:nvPr>
            <p:ph type="body" sz="half" idx="2"/>
          </p:nvPr>
        </p:nvSpPr>
        <p:spPr>
          <a:xfrm>
            <a:off x="1073151" y="2260738"/>
            <a:ext cx="3547533" cy="360031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a:t>Muokkaa tekstin perustyylejä
toinen taso
kolmas taso
neljäs taso
viides taso</a:t>
            </a:r>
            <a:endParaRPr lang="en-US" dirty="0"/>
          </a:p>
        </p:txBody>
      </p:sp>
      <p:sp>
        <p:nvSpPr>
          <p:cNvPr id="5" name="Date Placeholder 4"/>
          <p:cNvSpPr>
            <a:spLocks noGrp="1"/>
          </p:cNvSpPr>
          <p:nvPr>
            <p:ph type="dt" sz="half" idx="10"/>
          </p:nvPr>
        </p:nvSpPr>
        <p:spPr/>
        <p:txBody>
          <a:bodyPr rtlCol="0"/>
          <a:lstStyle/>
          <a:p>
            <a:pPr rtl="0"/>
            <a:r>
              <a:rPr lang="fi-FI"/>
              <a:t>18.9.2019</a:t>
            </a:r>
            <a:endParaRPr lang="en-US" dirty="0"/>
          </a:p>
        </p:txBody>
      </p:sp>
      <p:sp>
        <p:nvSpPr>
          <p:cNvPr id="6" name="Footer Placeholder 5"/>
          <p:cNvSpPr>
            <a:spLocks noGrp="1"/>
          </p:cNvSpPr>
          <p:nvPr>
            <p:ph type="ftr" sz="quarter" idx="11"/>
          </p:nvPr>
        </p:nvSpPr>
        <p:spPr>
          <a:xfrm>
            <a:off x="2743200" y="6041362"/>
            <a:ext cx="6352634" cy="365125"/>
          </a:xfrm>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D57F1E4F-1CFF-5643-939E-217C01CDF565}" type="slidenum">
              <a:rPr lang="en-US" dirty="0"/>
              <a:pPr/>
              <a:t>‹#›</a:t>
            </a:fld>
            <a:endParaRPr lang="en-US" dirty="0"/>
          </a:p>
        </p:txBody>
      </p:sp>
      <p:pic>
        <p:nvPicPr>
          <p:cNvPr id="9" name="Kuva 8">
            <a:extLst>
              <a:ext uri="{FF2B5EF4-FFF2-40B4-BE49-F238E27FC236}">
                <a16:creationId xmlns:a16="http://schemas.microsoft.com/office/drawing/2014/main" id="{A928CEC7-AA38-1E4E-809F-A133295F891C}"/>
              </a:ext>
            </a:extLst>
          </p:cNvPr>
          <p:cNvPicPr>
            <a:picLocks noChangeAspect="1"/>
          </p:cNvPicPr>
          <p:nvPr userDrawn="1"/>
        </p:nvPicPr>
        <p:blipFill>
          <a:blip r:embed="rId3"/>
          <a:stretch>
            <a:fillRect/>
          </a:stretch>
        </p:blipFill>
        <p:spPr>
          <a:xfrm>
            <a:off x="443969" y="5723068"/>
            <a:ext cx="2058919" cy="807166"/>
          </a:xfrm>
          <a:prstGeom prst="rect">
            <a:avLst/>
          </a:prstGeom>
        </p:spPr>
      </p:pic>
      <p:sp>
        <p:nvSpPr>
          <p:cNvPr id="10" name="Freeform 6"/>
          <p:cNvSpPr>
            <a:spLocks noChangeAspect="1"/>
          </p:cNvSpPr>
          <p:nvPr userDrawn="1"/>
        </p:nvSpPr>
        <p:spPr bwMode="auto">
          <a:xfrm>
            <a:off x="8064501" y="780040"/>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a:blip r:embed="rId2"/>
            <a:stretch>
              <a:fillRect/>
            </a:stretch>
          </a:blipFill>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Title 1"/>
          <p:cNvSpPr txBox="1">
            <a:spLocks/>
          </p:cNvSpPr>
          <p:nvPr userDrawn="1"/>
        </p:nvSpPr>
        <p:spPr>
          <a:xfrm>
            <a:off x="8064501" y="621239"/>
            <a:ext cx="3547533" cy="1618396"/>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2000" b="1" kern="1200">
                <a:solidFill>
                  <a:srgbClr val="FADF55"/>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0"/>
            <a:r>
              <a:rPr lang="en-GB"/>
              <a:t>Muokkaa ots. perustyyl. napsautt.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a:blip r:embed="rId2"/>
            <a:stretch>
              <a:fillRect/>
            </a:stretch>
          </a:blip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rtlCol="0" anchor="b"/>
          <a:lstStyle>
            <a:lvl1pPr algn="l">
              <a:defRPr sz="4200" b="1" cap="none"/>
            </a:lvl1pPr>
          </a:lstStyle>
          <a:p>
            <a:pPr rtl="0"/>
            <a:r>
              <a:rPr lang="en-GB"/>
              <a:t>Muokkaa ots. perustyyl. napsautt.</a:t>
            </a:r>
            <a:endParaRPr lang="en-US" dirty="0"/>
          </a:p>
        </p:txBody>
      </p:sp>
      <p:sp>
        <p:nvSpPr>
          <p:cNvPr id="3" name="Text Placeholder 2"/>
          <p:cNvSpPr>
            <a:spLocks noGrp="1"/>
          </p:cNvSpPr>
          <p:nvPr>
            <p:ph type="body" idx="1"/>
          </p:nvPr>
        </p:nvSpPr>
        <p:spPr>
          <a:xfrm>
            <a:off x="853190" y="4443680"/>
            <a:ext cx="5891636" cy="713241"/>
          </a:xfrm>
        </p:spPr>
        <p:txBody>
          <a:bodyPr rtlCol="0"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GB"/>
              <a:t>Muokkaa tekstin perustyylejä
toinen taso
kolmas taso
neljäs taso
viides taso</a:t>
            </a:r>
            <a:endParaRPr lang="en-US" dirty="0"/>
          </a:p>
        </p:txBody>
      </p:sp>
      <p:sp>
        <p:nvSpPr>
          <p:cNvPr id="9" name="Text Placeholder 5"/>
          <p:cNvSpPr>
            <a:spLocks noGrp="1"/>
          </p:cNvSpPr>
          <p:nvPr>
            <p:ph type="body" sz="quarter" idx="16"/>
          </p:nvPr>
        </p:nvSpPr>
        <p:spPr>
          <a:xfrm>
            <a:off x="7574642" y="1081456"/>
            <a:ext cx="3810001" cy="4075465"/>
          </a:xfrm>
        </p:spPr>
        <p:txBody>
          <a:bodyPr rtlCol="0" anchor="t"/>
          <a:lstStyle>
            <a:lvl1pPr marL="0" indent="0">
              <a:buFontTx/>
              <a:buNone/>
              <a:defRPr/>
            </a:lvl1pPr>
          </a:lstStyle>
          <a:p>
            <a:pPr lvl="0" rtl="0"/>
            <a:r>
              <a:rPr lang="en-GB"/>
              <a:t>Muokkaa tekstin perustyylejä
toinen taso
kolmas taso
neljäs taso
viides taso</a:t>
            </a:r>
            <a:endParaRPr lang="en-US" dirty="0"/>
          </a:p>
        </p:txBody>
      </p:sp>
      <p:sp>
        <p:nvSpPr>
          <p:cNvPr id="4" name="Date Placeholder 3"/>
          <p:cNvSpPr>
            <a:spLocks noGrp="1"/>
          </p:cNvSpPr>
          <p:nvPr>
            <p:ph type="dt" sz="half" idx="10"/>
          </p:nvPr>
        </p:nvSpPr>
        <p:spPr/>
        <p:txBody>
          <a:bodyPr rtlCol="0"/>
          <a:lstStyle/>
          <a:p>
            <a:pPr rtl="0"/>
            <a:r>
              <a:rPr lang="fi-FI"/>
              <a:t>18.9.2019</a:t>
            </a:r>
            <a:endParaRPr lang="en-US" dirty="0"/>
          </a:p>
        </p:txBody>
      </p:sp>
      <p:sp>
        <p:nvSpPr>
          <p:cNvPr id="5" name="Footer Placeholder 4"/>
          <p:cNvSpPr>
            <a:spLocks noGrp="1"/>
          </p:cNvSpPr>
          <p:nvPr>
            <p:ph type="ftr" sz="quarter" idx="11"/>
          </p:nvPr>
        </p:nvSpPr>
        <p:spPr>
          <a:xfrm>
            <a:off x="2743200" y="6041362"/>
            <a:ext cx="6352634" cy="365125"/>
          </a:xfrm>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D57F1E4F-1CFF-5643-939E-217C01CDF565}" type="slidenum">
              <a:rPr lang="en-US" dirty="0"/>
              <a:pPr/>
              <a:t>‹#›</a:t>
            </a:fld>
            <a:endParaRPr lang="en-US" dirty="0"/>
          </a:p>
        </p:txBody>
      </p:sp>
      <p:pic>
        <p:nvPicPr>
          <p:cNvPr id="10" name="Kuva 9">
            <a:extLst>
              <a:ext uri="{FF2B5EF4-FFF2-40B4-BE49-F238E27FC236}">
                <a16:creationId xmlns:a16="http://schemas.microsoft.com/office/drawing/2014/main" id="{D2560917-4BA2-724E-80CA-98187C0C6A41}"/>
              </a:ext>
            </a:extLst>
          </p:cNvPr>
          <p:cNvPicPr>
            <a:picLocks noChangeAspect="1"/>
          </p:cNvPicPr>
          <p:nvPr userDrawn="1"/>
        </p:nvPicPr>
        <p:blipFill>
          <a:blip r:embed="rId3"/>
          <a:stretch>
            <a:fillRect/>
          </a:stretch>
        </p:blipFill>
        <p:spPr>
          <a:xfrm>
            <a:off x="443969" y="5723068"/>
            <a:ext cx="2058919" cy="80716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b">
            <a:noAutofit/>
          </a:bodyPr>
          <a:lstStyle/>
          <a:p>
            <a:pPr rtl="0"/>
            <a:r>
              <a:rPr lang="en-GB"/>
              <a:t>Muokkaa ots. perustyyl. napsautt.</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rtl="0"/>
            <a:r>
              <a:rPr lang="en-GB"/>
              <a:t>Muokkaa tekstin perustyylejä
toinen taso
kolmas taso
neljäs taso
viides taso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rtl="0"/>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pPr rtl="0"/>
            <a:r>
              <a:rPr lang="fi-FI"/>
              <a:t>18.9.2019</a:t>
            </a:r>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1600">
                <a:solidFill>
                  <a:srgbClr val="007876"/>
                </a:solidFill>
                <a:latin typeface="Tahoma" panose="020B0604030504040204" pitchFamily="34" charset="0"/>
                <a:ea typeface="Tahoma" panose="020B0604030504040204" pitchFamily="34" charset="0"/>
                <a:cs typeface="Tahoma" panose="020B0604030504040204" pitchFamily="34" charset="0"/>
              </a:defRPr>
            </a:lvl1pPr>
          </a:lstStyle>
          <a:p>
            <a:pPr rtl="0"/>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7" r:id="rId6"/>
    <p:sldLayoutId id="2147483654" r:id="rId7"/>
    <p:sldLayoutId id="2147483656" r:id="rId8"/>
    <p:sldLayoutId id="2147483666" r:id="rId9"/>
    <p:sldLayoutId id="2147483661" r:id="rId10"/>
  </p:sldLayoutIdLst>
  <p:hf hdr="0"/>
  <p:txStyles>
    <p:titleStyle>
      <a:lvl1pPr algn="l" defTabSz="457200" rtl="0" eaLnBrk="1" latinLnBrk="0" hangingPunct="1">
        <a:spcBef>
          <a:spcPct val="0"/>
        </a:spcBef>
        <a:buNone/>
        <a:defRPr sz="4000" b="1" kern="1200">
          <a:solidFill>
            <a:srgbClr val="FADF55"/>
          </a:solidFill>
          <a:latin typeface="Tahoma" panose="020B0604030504040204" pitchFamily="34" charset="0"/>
          <a:ea typeface="Tahoma" panose="020B0604030504040204" pitchFamily="34" charset="0"/>
          <a:cs typeface="Tahom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rgbClr val="007876"/>
        </a:buClr>
        <a:buFont typeface="Wingdings 2" charset="2"/>
        <a:buChar char=""/>
        <a:defRPr sz="18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60CC6957-AE1D-B441-8602-C13B44E50013}"/>
              </a:ext>
            </a:extLst>
          </p:cNvPr>
          <p:cNvSpPr>
            <a:spLocks noGrp="1"/>
          </p:cNvSpPr>
          <p:nvPr>
            <p:ph type="dt" sz="half" idx="10"/>
          </p:nvPr>
        </p:nvSpPr>
        <p:spPr/>
        <p:txBody>
          <a:bodyPr rtlCol="0"/>
          <a:lstStyle/>
          <a:p>
            <a:pPr rtl="0"/>
            <a:r>
              <a:rPr lang="fi-FI"/>
              <a:t>18 September 2019</a:t>
            </a:r>
            <a:endParaRPr lang="en-US" dirty="0"/>
          </a:p>
        </p:txBody>
      </p:sp>
      <p:sp>
        <p:nvSpPr>
          <p:cNvPr id="8" name="Alatunnisteen paikkamerkki 7">
            <a:extLst>
              <a:ext uri="{FF2B5EF4-FFF2-40B4-BE49-F238E27FC236}">
                <a16:creationId xmlns:a16="http://schemas.microsoft.com/office/drawing/2014/main" id="{F14ADC44-152A-7042-BCCD-EB7C248454F4}"/>
              </a:ext>
            </a:extLst>
          </p:cNvPr>
          <p:cNvSpPr>
            <a:spLocks noGrp="1"/>
          </p:cNvSpPr>
          <p:nvPr>
            <p:ph type="ftr" sz="quarter" idx="11"/>
          </p:nvPr>
        </p:nvSpPr>
        <p:spPr>
          <a:xfrm>
            <a:off x="2630641" y="4503420"/>
            <a:ext cx="7491810" cy="539312"/>
          </a:xfrm>
        </p:spPr>
        <p:txBody>
          <a:bodyPr rtlCol="0"/>
          <a:lstStyle/>
          <a:p>
            <a:pPr rtl="0"/>
            <a:r>
              <a:rPr lang="en-GB" sz="2800" b="1">
                <a:solidFill>
                  <a:schemeClr val="bg1"/>
                </a:solidFill>
              </a:rPr>
              <a:t>State of strategic public procurement management in Finland 2018</a:t>
            </a:r>
          </a:p>
          <a:p>
            <a:pPr rtl="0"/>
            <a:endParaRPr lang="en-US" sz="2800" b="1" dirty="0">
              <a:solidFill>
                <a:schemeClr val="bg1"/>
              </a:solidFill>
            </a:endParaRPr>
          </a:p>
          <a:p>
            <a:pPr rtl="0"/>
            <a:r>
              <a:rPr lang="en-GB" sz="2800">
                <a:solidFill>
                  <a:schemeClr val="bg1"/>
                </a:solidFill>
              </a:rPr>
              <a:t>Summary of survey results</a:t>
            </a:r>
            <a:endParaRPr lang="en-US" sz="2800" dirty="0">
              <a:solidFill>
                <a:schemeClr val="bg1"/>
              </a:solidFill>
            </a:endParaRPr>
          </a:p>
        </p:txBody>
      </p:sp>
      <p:sp>
        <p:nvSpPr>
          <p:cNvPr id="9" name="Dian numeron paikkamerkki 8">
            <a:extLst>
              <a:ext uri="{FF2B5EF4-FFF2-40B4-BE49-F238E27FC236}">
                <a16:creationId xmlns:a16="http://schemas.microsoft.com/office/drawing/2014/main" id="{A1F00DF6-6F9C-CF41-B270-96563D6F8EE6}"/>
              </a:ext>
            </a:extLst>
          </p:cNvPr>
          <p:cNvSpPr>
            <a:spLocks noGrp="1"/>
          </p:cNvSpPr>
          <p:nvPr>
            <p:ph type="sldNum" sz="quarter" idx="12"/>
          </p:nvPr>
        </p:nvSpPr>
        <p:spPr/>
        <p:txBody>
          <a:bodyPr rtlCol="0"/>
          <a:lstStyle/>
          <a:p>
            <a:pPr rtl="0"/>
            <a:fld id="{D57F1E4F-1CFF-5643-939E-217C01CDF565}" type="slidenum">
              <a:rPr lang="en-US" smtClean="0"/>
              <a:pPr/>
              <a:t>1</a:t>
            </a:fld>
            <a:endParaRPr lang="en-US" dirty="0"/>
          </a:p>
        </p:txBody>
      </p:sp>
      <p:sp>
        <p:nvSpPr>
          <p:cNvPr id="10" name="Ellipsi 9">
            <a:extLst>
              <a:ext uri="{FF2B5EF4-FFF2-40B4-BE49-F238E27FC236}">
                <a16:creationId xmlns:a16="http://schemas.microsoft.com/office/drawing/2014/main" id="{6150C898-C7CE-6A41-B2CC-24FA084A399D}"/>
              </a:ext>
            </a:extLst>
          </p:cNvPr>
          <p:cNvSpPr/>
          <p:nvPr/>
        </p:nvSpPr>
        <p:spPr>
          <a:xfrm>
            <a:off x="1231041" y="1183667"/>
            <a:ext cx="1699708" cy="1699708"/>
          </a:xfrm>
          <a:prstGeom prst="ellipse">
            <a:avLst/>
          </a:prstGeom>
          <a:solidFill>
            <a:schemeClr val="accent1">
              <a:alpha val="0"/>
            </a:schemeClr>
          </a:solidFill>
          <a:ln w="393700">
            <a:solidFill>
              <a:srgbClr val="FAD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1" name="Ellipsi 10">
            <a:extLst>
              <a:ext uri="{FF2B5EF4-FFF2-40B4-BE49-F238E27FC236}">
                <a16:creationId xmlns:a16="http://schemas.microsoft.com/office/drawing/2014/main" id="{01B1E666-7C21-6940-9F14-7D77A73E8040}"/>
              </a:ext>
            </a:extLst>
          </p:cNvPr>
          <p:cNvSpPr/>
          <p:nvPr/>
        </p:nvSpPr>
        <p:spPr>
          <a:xfrm>
            <a:off x="3869267" y="877234"/>
            <a:ext cx="1095773" cy="1095773"/>
          </a:xfrm>
          <a:prstGeom prst="ellipse">
            <a:avLst/>
          </a:prstGeom>
          <a:solidFill>
            <a:schemeClr val="accent1">
              <a:alpha val="0"/>
            </a:schemeClr>
          </a:solidFill>
          <a:ln w="228600">
            <a:solidFill>
              <a:srgbClr val="FAD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cxnSp>
        <p:nvCxnSpPr>
          <p:cNvPr id="3" name="Suora yhdysviiva 2">
            <a:extLst>
              <a:ext uri="{FF2B5EF4-FFF2-40B4-BE49-F238E27FC236}">
                <a16:creationId xmlns:a16="http://schemas.microsoft.com/office/drawing/2014/main" id="{415E97EE-5B57-DD4F-AEDA-C4996B78E307}"/>
              </a:ext>
            </a:extLst>
          </p:cNvPr>
          <p:cNvCxnSpPr>
            <a:cxnSpLocks/>
          </p:cNvCxnSpPr>
          <p:nvPr/>
        </p:nvCxnSpPr>
        <p:spPr>
          <a:xfrm flipV="1">
            <a:off x="2930749" y="1557867"/>
            <a:ext cx="938518" cy="217797"/>
          </a:xfrm>
          <a:prstGeom prst="line">
            <a:avLst/>
          </a:prstGeom>
          <a:ln w="34925">
            <a:solidFill>
              <a:srgbClr val="FADF55"/>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59CED16B-7741-B249-A162-9132BD971BD4}"/>
              </a:ext>
            </a:extLst>
          </p:cNvPr>
          <p:cNvCxnSpPr>
            <a:cxnSpLocks/>
          </p:cNvCxnSpPr>
          <p:nvPr/>
        </p:nvCxnSpPr>
        <p:spPr>
          <a:xfrm>
            <a:off x="4885637" y="1557867"/>
            <a:ext cx="702363" cy="217797"/>
          </a:xfrm>
          <a:prstGeom prst="line">
            <a:avLst/>
          </a:prstGeom>
          <a:ln w="34925">
            <a:solidFill>
              <a:srgbClr val="FADF55"/>
            </a:solidFill>
          </a:ln>
        </p:spPr>
        <p:style>
          <a:lnRef idx="1">
            <a:schemeClr val="accent1"/>
          </a:lnRef>
          <a:fillRef idx="0">
            <a:schemeClr val="accent1"/>
          </a:fillRef>
          <a:effectRef idx="0">
            <a:schemeClr val="accent1"/>
          </a:effectRef>
          <a:fontRef idx="minor">
            <a:schemeClr val="tx1"/>
          </a:fontRef>
        </p:style>
      </p:cxnSp>
      <p:sp>
        <p:nvSpPr>
          <p:cNvPr id="14" name="Ellipsi 13">
            <a:extLst>
              <a:ext uri="{FF2B5EF4-FFF2-40B4-BE49-F238E27FC236}">
                <a16:creationId xmlns:a16="http://schemas.microsoft.com/office/drawing/2014/main" id="{BC9E8F81-6016-D74F-B3DD-20A880CDB8B4}"/>
              </a:ext>
            </a:extLst>
          </p:cNvPr>
          <p:cNvSpPr/>
          <p:nvPr/>
        </p:nvSpPr>
        <p:spPr>
          <a:xfrm>
            <a:off x="5517694" y="1397145"/>
            <a:ext cx="927432" cy="927432"/>
          </a:xfrm>
          <a:prstGeom prst="ellipse">
            <a:avLst/>
          </a:prstGeom>
          <a:solidFill>
            <a:schemeClr val="accent1">
              <a:alpha val="0"/>
            </a:schemeClr>
          </a:solidFill>
          <a:ln w="228600">
            <a:solidFill>
              <a:srgbClr val="FAD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Tree>
    <p:extLst>
      <p:ext uri="{BB962C8B-B14F-4D97-AF65-F5344CB8AC3E}">
        <p14:creationId xmlns:p14="http://schemas.microsoft.com/office/powerpoint/2010/main" val="270025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rtlCol="0"/>
          <a:lstStyle/>
          <a:p>
            <a:pPr rtl="0"/>
            <a:r>
              <a:rPr lang="fi-FI"/>
              <a:t>18 September 2019</a:t>
            </a:r>
            <a:endParaRPr lang="en-US" dirty="0"/>
          </a:p>
        </p:txBody>
      </p:sp>
      <p:sp>
        <p:nvSpPr>
          <p:cNvPr id="4" name="Dian numeron paikkamerkki 3"/>
          <p:cNvSpPr>
            <a:spLocks noGrp="1"/>
          </p:cNvSpPr>
          <p:nvPr>
            <p:ph type="sldNum" sz="quarter" idx="12"/>
          </p:nvPr>
        </p:nvSpPr>
        <p:spPr/>
        <p:txBody>
          <a:bodyPr rtlCol="0"/>
          <a:lstStyle/>
          <a:p>
            <a:pPr rtl="0"/>
            <a:fld id="{D57F1E4F-1CFF-5643-939E-217C01CDF565}" type="slidenum">
              <a:rPr lang="en-US" smtClean="0"/>
              <a:pPr/>
              <a:t>2</a:t>
            </a:fld>
            <a:endParaRPr lang="en-US" dirty="0"/>
          </a:p>
        </p:txBody>
      </p:sp>
      <p:sp>
        <p:nvSpPr>
          <p:cNvPr id="14" name="Suorakulmio 13"/>
          <p:cNvSpPr/>
          <p:nvPr/>
        </p:nvSpPr>
        <p:spPr>
          <a:xfrm>
            <a:off x="914400" y="1470869"/>
            <a:ext cx="10477500" cy="1477328"/>
          </a:xfrm>
          <a:prstGeom prst="rect">
            <a:avLst/>
          </a:prstGeom>
        </p:spPr>
        <p:txBody>
          <a:bodyPr wrap="square" rtlCol="0">
            <a:spAutoFit/>
          </a:bodyPr>
          <a:lstStyle/>
          <a:p>
            <a:pPr rtl="0"/>
            <a:r>
              <a:rPr lang="en-GB">
                <a:solidFill>
                  <a:srgbClr val="383838"/>
                </a:solidFill>
                <a:latin typeface="&amp;quot"/>
              </a:rPr>
              <a:t>The following provides a summary of the results of the survey conducted by KEINO, Competitive Centre for Sustainable and Innovative Public Procurement. For each question, the responses are presented as simplified aggregates for all groups of respondents. </a:t>
            </a:r>
          </a:p>
          <a:p>
            <a:pPr rtl="0"/>
            <a:endParaRPr lang="fi-FI" dirty="0">
              <a:solidFill>
                <a:srgbClr val="383838"/>
              </a:solidFill>
              <a:latin typeface="&amp;quot"/>
            </a:endParaRPr>
          </a:p>
          <a:p>
            <a:pPr marL="285750" indent="-285750" rtl="0">
              <a:buFont typeface="Wingdings" panose="05000000000000000000" pitchFamily="2" charset="2"/>
              <a:buChar char="q"/>
            </a:pPr>
            <a:endParaRPr lang="fi-FI" dirty="0">
              <a:solidFill>
                <a:srgbClr val="383838"/>
              </a:solidFill>
              <a:latin typeface="&amp;quot"/>
            </a:endParaRPr>
          </a:p>
        </p:txBody>
      </p:sp>
      <p:sp>
        <p:nvSpPr>
          <p:cNvPr id="16" name="Suorakulmio 15"/>
          <p:cNvSpPr/>
          <p:nvPr/>
        </p:nvSpPr>
        <p:spPr>
          <a:xfrm>
            <a:off x="914400" y="2809696"/>
            <a:ext cx="4476750" cy="1477328"/>
          </a:xfrm>
          <a:prstGeom prst="rect">
            <a:avLst/>
          </a:prstGeom>
        </p:spPr>
        <p:txBody>
          <a:bodyPr wrap="square" rtlCol="0">
            <a:spAutoFit/>
          </a:bodyPr>
          <a:lstStyle/>
          <a:p>
            <a:pPr rtl="0"/>
            <a:r>
              <a:rPr lang="en-GB">
                <a:solidFill>
                  <a:srgbClr val="383838"/>
                </a:solidFill>
                <a:latin typeface="&amp;quot"/>
              </a:rPr>
              <a:t>The percentage of ‘No’ responses is formed by the aggregate percentage of the following options:</a:t>
            </a:r>
          </a:p>
          <a:p>
            <a:pPr marL="285750" indent="-285750" rtl="0">
              <a:buFont typeface="Wingdings" panose="05000000000000000000" pitchFamily="2" charset="2"/>
              <a:buChar char="q"/>
            </a:pPr>
            <a:r>
              <a:rPr lang="en-GB">
                <a:solidFill>
                  <a:srgbClr val="383838"/>
                </a:solidFill>
                <a:latin typeface="&amp;quot"/>
              </a:rPr>
              <a:t>No</a:t>
            </a:r>
          </a:p>
          <a:p>
            <a:pPr marL="285750" indent="-285750" rtl="0">
              <a:buFont typeface="Wingdings" panose="05000000000000000000" pitchFamily="2" charset="2"/>
              <a:buChar char="q"/>
            </a:pPr>
            <a:r>
              <a:rPr lang="en-GB">
                <a:solidFill>
                  <a:srgbClr val="383838"/>
                </a:solidFill>
                <a:latin typeface="&amp;quot"/>
              </a:rPr>
              <a:t>No, but it is planned</a:t>
            </a:r>
          </a:p>
        </p:txBody>
      </p:sp>
      <p:sp>
        <p:nvSpPr>
          <p:cNvPr id="17" name="Suorakulmio 16"/>
          <p:cNvSpPr/>
          <p:nvPr/>
        </p:nvSpPr>
        <p:spPr>
          <a:xfrm>
            <a:off x="6296025" y="2809696"/>
            <a:ext cx="4476750" cy="2585323"/>
          </a:xfrm>
          <a:prstGeom prst="rect">
            <a:avLst/>
          </a:prstGeom>
        </p:spPr>
        <p:txBody>
          <a:bodyPr wrap="square" rtlCol="0">
            <a:spAutoFit/>
          </a:bodyPr>
          <a:lstStyle/>
          <a:p>
            <a:pPr rtl="0"/>
            <a:r>
              <a:rPr lang="en-GB">
                <a:solidFill>
                  <a:srgbClr val="383838"/>
                </a:solidFill>
                <a:latin typeface="&amp;quot"/>
              </a:rPr>
              <a:t>The percentage of ‘Yes’ responses is formed by the aggregate percentage of the following options:</a:t>
            </a:r>
          </a:p>
          <a:p>
            <a:pPr marL="285750" indent="-285750" rtl="0">
              <a:buFont typeface="Wingdings" panose="05000000000000000000" pitchFamily="2" charset="2"/>
              <a:buChar char="q"/>
            </a:pPr>
            <a:r>
              <a:rPr lang="en-GB">
                <a:solidFill>
                  <a:srgbClr val="383838"/>
                </a:solidFill>
                <a:latin typeface="&amp;quot"/>
              </a:rPr>
              <a:t>Yes, for the whole organisation (regularly or irregularly)</a:t>
            </a:r>
          </a:p>
          <a:p>
            <a:pPr marL="285750" indent="-285750" rtl="0">
              <a:buFont typeface="Wingdings" panose="05000000000000000000" pitchFamily="2" charset="2"/>
              <a:buChar char="q"/>
            </a:pPr>
            <a:r>
              <a:rPr lang="en-GB">
                <a:solidFill>
                  <a:srgbClr val="383838"/>
                </a:solidFill>
                <a:latin typeface="&amp;quot"/>
              </a:rPr>
              <a:t>Yes, but only by sector or unit</a:t>
            </a:r>
          </a:p>
          <a:p>
            <a:pPr marL="285750" indent="-285750" rtl="0">
              <a:buFont typeface="Wingdings" panose="05000000000000000000" pitchFamily="2" charset="2"/>
              <a:buChar char="q"/>
            </a:pPr>
            <a:endParaRPr lang="fi-FI" dirty="0">
              <a:solidFill>
                <a:srgbClr val="383838"/>
              </a:solidFill>
              <a:latin typeface="&amp;quot"/>
            </a:endParaRPr>
          </a:p>
          <a:p>
            <a:pPr rtl="0"/>
            <a:endParaRPr lang="fi-FI" dirty="0">
              <a:solidFill>
                <a:srgbClr val="383838"/>
              </a:solidFill>
              <a:latin typeface="&amp;quot"/>
            </a:endParaRPr>
          </a:p>
        </p:txBody>
      </p:sp>
    </p:spTree>
    <p:extLst>
      <p:ext uri="{BB962C8B-B14F-4D97-AF65-F5344CB8AC3E}">
        <p14:creationId xmlns:p14="http://schemas.microsoft.com/office/powerpoint/2010/main" val="301982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rtlCol="0"/>
          <a:lstStyle/>
          <a:p>
            <a:pPr rtl="0"/>
            <a:r>
              <a:rPr lang="fi-FI"/>
              <a:t>18 September 2019</a:t>
            </a:r>
            <a:endParaRPr lang="en-US" dirty="0"/>
          </a:p>
        </p:txBody>
      </p:sp>
      <p:sp>
        <p:nvSpPr>
          <p:cNvPr id="3" name="Alatunnisteen paikkamerkki 2"/>
          <p:cNvSpPr>
            <a:spLocks noGrp="1"/>
          </p:cNvSpPr>
          <p:nvPr>
            <p:ph type="ftr" sz="quarter" idx="4294967295"/>
          </p:nvPr>
        </p:nvSpPr>
        <p:spPr>
          <a:xfrm>
            <a:off x="3563156" y="6237142"/>
            <a:ext cx="5947689" cy="365125"/>
          </a:xfrm>
        </p:spPr>
        <p:txBody>
          <a:bodyPr rtlCol="0"/>
          <a:lstStyle/>
          <a:p>
            <a:pPr rtl="0"/>
            <a:r>
              <a:rPr lang="en-GB">
                <a:solidFill>
                  <a:schemeClr val="tx1"/>
                </a:solidFill>
              </a:rPr>
              <a:t>State of strategic public procurement management in Finland 2018 – Summary of the KEINO survey</a:t>
            </a:r>
            <a:endParaRPr lang="en-US" dirty="0">
              <a:solidFill>
                <a:schemeClr val="tx1"/>
              </a:solidFill>
            </a:endParaRPr>
          </a:p>
          <a:p>
            <a:pPr rtl="0"/>
            <a:endParaRPr lang="en-US" dirty="0"/>
          </a:p>
        </p:txBody>
      </p:sp>
      <p:sp>
        <p:nvSpPr>
          <p:cNvPr id="4" name="Dian numeron paikkamerkki 3"/>
          <p:cNvSpPr>
            <a:spLocks noGrp="1"/>
          </p:cNvSpPr>
          <p:nvPr>
            <p:ph type="sldNum" sz="quarter" idx="12"/>
          </p:nvPr>
        </p:nvSpPr>
        <p:spPr/>
        <p:txBody>
          <a:bodyPr rtlCol="0"/>
          <a:lstStyle/>
          <a:p>
            <a:pPr rtl="0"/>
            <a:fld id="{D57F1E4F-1CFF-5643-939E-217C01CDF565}" type="slidenum">
              <a:rPr lang="en-US" smtClean="0"/>
              <a:pPr/>
              <a:t>3</a:t>
            </a:fld>
            <a:endParaRPr lang="en-US" dirty="0"/>
          </a:p>
        </p:txBody>
      </p:sp>
      <p:sp>
        <p:nvSpPr>
          <p:cNvPr id="5" name="Suorakulmio 4"/>
          <p:cNvSpPr/>
          <p:nvPr/>
        </p:nvSpPr>
        <p:spPr>
          <a:xfrm>
            <a:off x="914400" y="876985"/>
            <a:ext cx="6096000" cy="646331"/>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Does the organisation have some kind of strategic procurement policies in place?</a:t>
            </a:r>
            <a:endParaRPr lang="fi-FI" b="1" dirty="0">
              <a:latin typeface="Tahoma" panose="020B0604030504040204" pitchFamily="34" charset="0"/>
              <a:ea typeface="Tahoma" panose="020B0604030504040204" pitchFamily="34" charset="0"/>
              <a:cs typeface="Tahoma" panose="020B0604030504040204" pitchFamily="34" charset="0"/>
            </a:endParaRPr>
          </a:p>
        </p:txBody>
      </p:sp>
      <p:sp>
        <p:nvSpPr>
          <p:cNvPr id="6" name="Suorakulmio 5"/>
          <p:cNvSpPr/>
          <p:nvPr/>
        </p:nvSpPr>
        <p:spPr>
          <a:xfrm>
            <a:off x="1171575" y="3368185"/>
            <a:ext cx="6096000" cy="369332"/>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Is their implementation monitored or measured?</a:t>
            </a:r>
          </a:p>
        </p:txBody>
      </p:sp>
      <p:sp>
        <p:nvSpPr>
          <p:cNvPr id="7" name="Kuvatekstisuorakulmio 6"/>
          <p:cNvSpPr/>
          <p:nvPr/>
        </p:nvSpPr>
        <p:spPr>
          <a:xfrm>
            <a:off x="1000125" y="1744795"/>
            <a:ext cx="2224087" cy="610910"/>
          </a:xfrm>
          <a:prstGeom prst="wedgeRectCallout">
            <a:avLst>
              <a:gd name="adj1" fmla="val -65512"/>
              <a:gd name="adj2" fmla="val -15378"/>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15%</a:t>
            </a:r>
          </a:p>
        </p:txBody>
      </p:sp>
      <p:sp>
        <p:nvSpPr>
          <p:cNvPr id="8" name="Kuvatekstisuorakulmio 7"/>
          <p:cNvSpPr/>
          <p:nvPr/>
        </p:nvSpPr>
        <p:spPr>
          <a:xfrm>
            <a:off x="3563157" y="1716705"/>
            <a:ext cx="2543175" cy="1102321"/>
          </a:xfrm>
          <a:prstGeom prst="wedgeRectCallout">
            <a:avLst>
              <a:gd name="adj1" fmla="val 93773"/>
              <a:gd name="adj2" fmla="val -37987"/>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79%</a:t>
            </a:r>
          </a:p>
        </p:txBody>
      </p:sp>
      <p:sp>
        <p:nvSpPr>
          <p:cNvPr id="9" name="Kuvatekstisuorakulmio 8"/>
          <p:cNvSpPr/>
          <p:nvPr/>
        </p:nvSpPr>
        <p:spPr>
          <a:xfrm>
            <a:off x="9334626" y="3306878"/>
            <a:ext cx="2295927" cy="1050223"/>
          </a:xfrm>
          <a:prstGeom prst="wedgeRectCallout">
            <a:avLst>
              <a:gd name="adj1" fmla="val -143168"/>
              <a:gd name="adj2" fmla="val -187631"/>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69%</a:t>
            </a:r>
          </a:p>
        </p:txBody>
      </p:sp>
      <p:sp>
        <p:nvSpPr>
          <p:cNvPr id="10" name="Kuvatekstisuorakulmio 9"/>
          <p:cNvSpPr/>
          <p:nvPr/>
        </p:nvSpPr>
        <p:spPr>
          <a:xfrm>
            <a:off x="7090372" y="3306878"/>
            <a:ext cx="1971675" cy="613438"/>
          </a:xfrm>
          <a:prstGeom prst="wedgeRectCallout">
            <a:avLst>
              <a:gd name="adj1" fmla="val -43604"/>
              <a:gd name="adj2" fmla="val -285610"/>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27%</a:t>
            </a:r>
          </a:p>
        </p:txBody>
      </p:sp>
      <p:sp>
        <p:nvSpPr>
          <p:cNvPr id="11" name="Suorakulmio 10"/>
          <p:cNvSpPr/>
          <p:nvPr/>
        </p:nvSpPr>
        <p:spPr>
          <a:xfrm>
            <a:off x="1000125" y="4146309"/>
            <a:ext cx="7422942" cy="646331"/>
          </a:xfrm>
          <a:prstGeom prst="rect">
            <a:avLst/>
          </a:prstGeom>
        </p:spPr>
        <p:txBody>
          <a:bodyPr wrap="square" rtlCol="0">
            <a:spAutoFit/>
          </a:bodyPr>
          <a:lstStyle/>
          <a:p>
            <a:pPr rtl="0"/>
            <a:r>
              <a:rPr lang="en-GB" b="1" dirty="0">
                <a:solidFill>
                  <a:srgbClr val="007876"/>
                </a:solidFill>
                <a:latin typeface="Tahoma" panose="020B0604030504040204" pitchFamily="34" charset="0"/>
                <a:ea typeface="Tahoma" panose="020B0604030504040204" pitchFamily="34" charset="0"/>
                <a:cs typeface="Tahoma" panose="020B0604030504040204" pitchFamily="34" charset="0"/>
              </a:rPr>
              <a:t>Has a roadmap/development plan been drawn up for the implementation of procurement policies?</a:t>
            </a:r>
          </a:p>
        </p:txBody>
      </p:sp>
      <p:sp>
        <p:nvSpPr>
          <p:cNvPr id="12" name="Kuvatekstisuorakulmio 11"/>
          <p:cNvSpPr/>
          <p:nvPr/>
        </p:nvSpPr>
        <p:spPr>
          <a:xfrm>
            <a:off x="5534025" y="4901747"/>
            <a:ext cx="2608860" cy="1077152"/>
          </a:xfrm>
          <a:prstGeom prst="wedgeRectCallout">
            <a:avLst>
              <a:gd name="adj1" fmla="val 95132"/>
              <a:gd name="adj2" fmla="val -102119"/>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62%</a:t>
            </a:r>
          </a:p>
        </p:txBody>
      </p:sp>
      <p:sp>
        <p:nvSpPr>
          <p:cNvPr id="13" name="Kuvatekstisuorakulmio 12"/>
          <p:cNvSpPr/>
          <p:nvPr/>
        </p:nvSpPr>
        <p:spPr>
          <a:xfrm>
            <a:off x="8525007" y="5073246"/>
            <a:ext cx="1971675" cy="613438"/>
          </a:xfrm>
          <a:prstGeom prst="wedgeRectCallout">
            <a:avLst>
              <a:gd name="adj1" fmla="val -7854"/>
              <a:gd name="adj2" fmla="val -172262"/>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33%</a:t>
            </a:r>
          </a:p>
        </p:txBody>
      </p:sp>
      <p:pic>
        <p:nvPicPr>
          <p:cNvPr id="15" name="Kuva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4626" y="869090"/>
            <a:ext cx="2295524" cy="1721643"/>
          </a:xfrm>
          <a:prstGeom prst="rect">
            <a:avLst/>
          </a:prstGeom>
        </p:spPr>
      </p:pic>
    </p:spTree>
    <p:extLst>
      <p:ext uri="{BB962C8B-B14F-4D97-AF65-F5344CB8AC3E}">
        <p14:creationId xmlns:p14="http://schemas.microsoft.com/office/powerpoint/2010/main" val="205164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37D6E-EE95-D44F-9216-7B8F2416E971}"/>
              </a:ext>
            </a:extLst>
          </p:cNvPr>
          <p:cNvSpPr>
            <a:spLocks noGrp="1"/>
          </p:cNvSpPr>
          <p:nvPr>
            <p:ph type="title"/>
          </p:nvPr>
        </p:nvSpPr>
        <p:spPr>
          <a:xfrm>
            <a:off x="810000" y="721338"/>
            <a:ext cx="10571998" cy="970450"/>
          </a:xfrm>
        </p:spPr>
        <p:txBody>
          <a:bodyPr rtlCol="0"/>
          <a:lstStyle/>
          <a:p>
            <a:pPr rtl="0"/>
            <a:r>
              <a:rPr lang="en-GB" sz="3600"/>
              <a:t>Social responsibility in procurement policies</a:t>
            </a:r>
          </a:p>
        </p:txBody>
      </p:sp>
      <p:sp>
        <p:nvSpPr>
          <p:cNvPr id="5" name="Päivämäärän paikkamerkki 4">
            <a:extLst>
              <a:ext uri="{FF2B5EF4-FFF2-40B4-BE49-F238E27FC236}">
                <a16:creationId xmlns:a16="http://schemas.microsoft.com/office/drawing/2014/main" id="{BEC7A398-0C10-8C4C-85D9-2F768D4CCFBA}"/>
              </a:ext>
            </a:extLst>
          </p:cNvPr>
          <p:cNvSpPr>
            <a:spLocks noGrp="1"/>
          </p:cNvSpPr>
          <p:nvPr>
            <p:ph type="dt" sz="half" idx="10"/>
          </p:nvPr>
        </p:nvSpPr>
        <p:spPr/>
        <p:txBody>
          <a:bodyPr rtlCol="0"/>
          <a:lstStyle/>
          <a:p>
            <a:pPr rtl="0"/>
            <a:r>
              <a:rPr lang="fi-FI"/>
              <a:t>18 September 2019</a:t>
            </a:r>
            <a:endParaRPr lang="en-US" dirty="0"/>
          </a:p>
        </p:txBody>
      </p:sp>
      <p:sp>
        <p:nvSpPr>
          <p:cNvPr id="7" name="Dian numeron paikkamerkki 6">
            <a:extLst>
              <a:ext uri="{FF2B5EF4-FFF2-40B4-BE49-F238E27FC236}">
                <a16:creationId xmlns:a16="http://schemas.microsoft.com/office/drawing/2014/main" id="{E2B2F408-6277-1944-B532-358376AB8846}"/>
              </a:ext>
            </a:extLst>
          </p:cNvPr>
          <p:cNvSpPr>
            <a:spLocks noGrp="1"/>
          </p:cNvSpPr>
          <p:nvPr>
            <p:ph type="sldNum" sz="quarter" idx="12"/>
          </p:nvPr>
        </p:nvSpPr>
        <p:spPr/>
        <p:txBody>
          <a:bodyPr rtlCol="0"/>
          <a:lstStyle/>
          <a:p>
            <a:pPr rtl="0"/>
            <a:fld id="{D57F1E4F-1CFF-5643-939E-217C01CDF565}" type="slidenum">
              <a:rPr lang="en-US" smtClean="0"/>
              <a:pPr/>
              <a:t>4</a:t>
            </a:fld>
            <a:endParaRPr lang="en-US" dirty="0"/>
          </a:p>
        </p:txBody>
      </p:sp>
      <p:sp>
        <p:nvSpPr>
          <p:cNvPr id="8" name="Suorakulmio 7"/>
          <p:cNvSpPr/>
          <p:nvPr/>
        </p:nvSpPr>
        <p:spPr>
          <a:xfrm>
            <a:off x="914400" y="2181910"/>
            <a:ext cx="6096000" cy="369332"/>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Is this taken into account at any level? (n=136) </a:t>
            </a:r>
            <a:endParaRPr lang="fi-FI" b="1" dirty="0">
              <a:latin typeface="Tahoma" panose="020B0604030504040204" pitchFamily="34" charset="0"/>
              <a:ea typeface="Tahoma" panose="020B0604030504040204" pitchFamily="34" charset="0"/>
              <a:cs typeface="Tahoma" panose="020B0604030504040204" pitchFamily="34" charset="0"/>
            </a:endParaRPr>
          </a:p>
        </p:txBody>
      </p:sp>
      <p:sp>
        <p:nvSpPr>
          <p:cNvPr id="9" name="Suorakulmio 8"/>
          <p:cNvSpPr/>
          <p:nvPr/>
        </p:nvSpPr>
        <p:spPr>
          <a:xfrm>
            <a:off x="1533525" y="4203641"/>
            <a:ext cx="6096000" cy="646331"/>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Is its implementation monitored or measured at any level? (n=86)</a:t>
            </a:r>
          </a:p>
        </p:txBody>
      </p:sp>
      <p:sp>
        <p:nvSpPr>
          <p:cNvPr id="10" name="Kuvatekstisuorakulmio 9"/>
          <p:cNvSpPr/>
          <p:nvPr/>
        </p:nvSpPr>
        <p:spPr>
          <a:xfrm>
            <a:off x="4398007" y="2759025"/>
            <a:ext cx="2518421" cy="1153569"/>
          </a:xfrm>
          <a:prstGeom prst="wedgeRectCallout">
            <a:avLst>
              <a:gd name="adj1" fmla="val 74287"/>
              <a:gd name="adj2" fmla="val -20973"/>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58%</a:t>
            </a:r>
          </a:p>
        </p:txBody>
      </p:sp>
      <p:sp>
        <p:nvSpPr>
          <p:cNvPr id="11" name="Kuvatekstisuorakulmio 10"/>
          <p:cNvSpPr/>
          <p:nvPr/>
        </p:nvSpPr>
        <p:spPr>
          <a:xfrm>
            <a:off x="2229291" y="2776562"/>
            <a:ext cx="1828359" cy="740749"/>
          </a:xfrm>
          <a:prstGeom prst="wedgeRectCallout">
            <a:avLst>
              <a:gd name="adj1" fmla="val -65403"/>
              <a:gd name="adj2" fmla="val -6016"/>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36%</a:t>
            </a:r>
          </a:p>
        </p:txBody>
      </p:sp>
      <p:sp>
        <p:nvSpPr>
          <p:cNvPr id="12" name="Kuvatekstisuorakulmio 11"/>
          <p:cNvSpPr/>
          <p:nvPr/>
        </p:nvSpPr>
        <p:spPr>
          <a:xfrm>
            <a:off x="6095999" y="4845830"/>
            <a:ext cx="2094692" cy="1050223"/>
          </a:xfrm>
          <a:prstGeom prst="wedgeRectCallout">
            <a:avLst>
              <a:gd name="adj1" fmla="val 17682"/>
              <a:gd name="adj2" fmla="val -218467"/>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57%</a:t>
            </a:r>
          </a:p>
        </p:txBody>
      </p:sp>
      <p:sp>
        <p:nvSpPr>
          <p:cNvPr id="13" name="Kuvatekstisuorakulmio 12"/>
          <p:cNvSpPr/>
          <p:nvPr/>
        </p:nvSpPr>
        <p:spPr>
          <a:xfrm>
            <a:off x="8449482" y="4845830"/>
            <a:ext cx="1971675" cy="613438"/>
          </a:xfrm>
          <a:prstGeom prst="wedgeRectCallout">
            <a:avLst>
              <a:gd name="adj1" fmla="val -98192"/>
              <a:gd name="adj2" fmla="val -333744"/>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32%</a:t>
            </a:r>
          </a:p>
        </p:txBody>
      </p:sp>
      <p:pic>
        <p:nvPicPr>
          <p:cNvPr id="14" name="Kuva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5752" y="2094447"/>
            <a:ext cx="2688646" cy="2688646"/>
          </a:xfrm>
          <a:prstGeom prst="rect">
            <a:avLst/>
          </a:prstGeom>
        </p:spPr>
      </p:pic>
      <p:sp>
        <p:nvSpPr>
          <p:cNvPr id="15" name="Alatunnisteen paikkamerkki 2"/>
          <p:cNvSpPr>
            <a:spLocks noGrp="1"/>
          </p:cNvSpPr>
          <p:nvPr>
            <p:ph type="ftr" sz="quarter" idx="11"/>
          </p:nvPr>
        </p:nvSpPr>
        <p:spPr>
          <a:xfrm>
            <a:off x="2743200" y="6241884"/>
            <a:ext cx="6352634" cy="365125"/>
          </a:xfrm>
        </p:spPr>
        <p:txBody>
          <a:bodyPr rtlCol="0"/>
          <a:lstStyle/>
          <a:p>
            <a:pPr algn="ctr" rtl="0"/>
            <a:r>
              <a:rPr lang="en-GB">
                <a:solidFill>
                  <a:schemeClr val="tx1"/>
                </a:solidFill>
              </a:rPr>
              <a:t>State of strategic public procurement management in Finland 2018 – Summary of the KEINO survey</a:t>
            </a:r>
            <a:endParaRPr lang="en-US" dirty="0">
              <a:solidFill>
                <a:schemeClr val="tx1"/>
              </a:solidFill>
            </a:endParaRPr>
          </a:p>
          <a:p>
            <a:pPr algn="ctr" rtl="0"/>
            <a:endParaRPr lang="en-US" dirty="0"/>
          </a:p>
        </p:txBody>
      </p:sp>
    </p:spTree>
    <p:extLst>
      <p:ext uri="{BB962C8B-B14F-4D97-AF65-F5344CB8AC3E}">
        <p14:creationId xmlns:p14="http://schemas.microsoft.com/office/powerpoint/2010/main" val="334831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37D6E-EE95-D44F-9216-7B8F2416E971}"/>
              </a:ext>
            </a:extLst>
          </p:cNvPr>
          <p:cNvSpPr>
            <a:spLocks noGrp="1"/>
          </p:cNvSpPr>
          <p:nvPr>
            <p:ph type="title"/>
          </p:nvPr>
        </p:nvSpPr>
        <p:spPr>
          <a:xfrm>
            <a:off x="810000" y="721338"/>
            <a:ext cx="10571998" cy="970450"/>
          </a:xfrm>
        </p:spPr>
        <p:txBody>
          <a:bodyPr rtlCol="0"/>
          <a:lstStyle/>
          <a:p>
            <a:pPr rtl="0"/>
            <a:r>
              <a:rPr lang="en-GB" sz="3600"/>
              <a:t>Environmental liability in procurement policies</a:t>
            </a:r>
          </a:p>
        </p:txBody>
      </p:sp>
      <p:sp>
        <p:nvSpPr>
          <p:cNvPr id="5" name="Päivämäärän paikkamerkki 4">
            <a:extLst>
              <a:ext uri="{FF2B5EF4-FFF2-40B4-BE49-F238E27FC236}">
                <a16:creationId xmlns:a16="http://schemas.microsoft.com/office/drawing/2014/main" id="{BEC7A398-0C10-8C4C-85D9-2F768D4CCFBA}"/>
              </a:ext>
            </a:extLst>
          </p:cNvPr>
          <p:cNvSpPr>
            <a:spLocks noGrp="1"/>
          </p:cNvSpPr>
          <p:nvPr>
            <p:ph type="dt" sz="half" idx="10"/>
          </p:nvPr>
        </p:nvSpPr>
        <p:spPr/>
        <p:txBody>
          <a:bodyPr rtlCol="0"/>
          <a:lstStyle/>
          <a:p>
            <a:pPr rtl="0"/>
            <a:r>
              <a:rPr lang="fi-FI"/>
              <a:t>18 September 2019</a:t>
            </a:r>
            <a:endParaRPr lang="en-US" dirty="0"/>
          </a:p>
        </p:txBody>
      </p:sp>
      <p:sp>
        <p:nvSpPr>
          <p:cNvPr id="7" name="Dian numeron paikkamerkki 6">
            <a:extLst>
              <a:ext uri="{FF2B5EF4-FFF2-40B4-BE49-F238E27FC236}">
                <a16:creationId xmlns:a16="http://schemas.microsoft.com/office/drawing/2014/main" id="{E2B2F408-6277-1944-B532-358376AB8846}"/>
              </a:ext>
            </a:extLst>
          </p:cNvPr>
          <p:cNvSpPr>
            <a:spLocks noGrp="1"/>
          </p:cNvSpPr>
          <p:nvPr>
            <p:ph type="sldNum" sz="quarter" idx="12"/>
          </p:nvPr>
        </p:nvSpPr>
        <p:spPr/>
        <p:txBody>
          <a:bodyPr rtlCol="0"/>
          <a:lstStyle/>
          <a:p>
            <a:pPr rtl="0"/>
            <a:fld id="{D57F1E4F-1CFF-5643-939E-217C01CDF565}" type="slidenum">
              <a:rPr lang="en-US" smtClean="0"/>
              <a:pPr/>
              <a:t>5</a:t>
            </a:fld>
            <a:endParaRPr lang="en-US" dirty="0"/>
          </a:p>
        </p:txBody>
      </p:sp>
      <p:sp>
        <p:nvSpPr>
          <p:cNvPr id="8" name="Suorakulmio 7"/>
          <p:cNvSpPr/>
          <p:nvPr/>
        </p:nvSpPr>
        <p:spPr>
          <a:xfrm>
            <a:off x="914400" y="2181910"/>
            <a:ext cx="6096000" cy="369332"/>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Is this taken into account at any level? (n=136) </a:t>
            </a:r>
            <a:endParaRPr lang="fi-FI" b="1" dirty="0">
              <a:latin typeface="Tahoma" panose="020B0604030504040204" pitchFamily="34" charset="0"/>
              <a:ea typeface="Tahoma" panose="020B0604030504040204" pitchFamily="34" charset="0"/>
              <a:cs typeface="Tahoma" panose="020B0604030504040204" pitchFamily="34" charset="0"/>
            </a:endParaRPr>
          </a:p>
        </p:txBody>
      </p:sp>
      <p:sp>
        <p:nvSpPr>
          <p:cNvPr id="9" name="Suorakulmio 8"/>
          <p:cNvSpPr/>
          <p:nvPr/>
        </p:nvSpPr>
        <p:spPr>
          <a:xfrm>
            <a:off x="1533525" y="4203641"/>
            <a:ext cx="6096000" cy="646331"/>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Is its implementation monitored or measured at any level? (n=102)</a:t>
            </a:r>
          </a:p>
        </p:txBody>
      </p:sp>
      <p:sp>
        <p:nvSpPr>
          <p:cNvPr id="10" name="Kuvatekstisuorakulmio 9"/>
          <p:cNvSpPr/>
          <p:nvPr/>
        </p:nvSpPr>
        <p:spPr>
          <a:xfrm>
            <a:off x="4398007" y="2776562"/>
            <a:ext cx="2518421" cy="1153569"/>
          </a:xfrm>
          <a:prstGeom prst="wedgeRectCallout">
            <a:avLst>
              <a:gd name="adj1" fmla="val 74287"/>
              <a:gd name="adj2" fmla="val -20973"/>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70%</a:t>
            </a:r>
          </a:p>
        </p:txBody>
      </p:sp>
      <p:sp>
        <p:nvSpPr>
          <p:cNvPr id="11" name="Kuvatekstisuorakulmio 10"/>
          <p:cNvSpPr/>
          <p:nvPr/>
        </p:nvSpPr>
        <p:spPr>
          <a:xfrm>
            <a:off x="2229291" y="2776562"/>
            <a:ext cx="1656909" cy="567625"/>
          </a:xfrm>
          <a:prstGeom prst="wedgeRectCallout">
            <a:avLst>
              <a:gd name="adj1" fmla="val -65403"/>
              <a:gd name="adj2" fmla="val -6016"/>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22%</a:t>
            </a:r>
          </a:p>
        </p:txBody>
      </p:sp>
      <p:sp>
        <p:nvSpPr>
          <p:cNvPr id="12" name="Kuvatekstisuorakulmio 11"/>
          <p:cNvSpPr/>
          <p:nvPr/>
        </p:nvSpPr>
        <p:spPr>
          <a:xfrm>
            <a:off x="6095999" y="4845830"/>
            <a:ext cx="2094692" cy="802495"/>
          </a:xfrm>
          <a:prstGeom prst="wedgeRectCallout">
            <a:avLst>
              <a:gd name="adj1" fmla="val 17227"/>
              <a:gd name="adj2" fmla="val -264757"/>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48%</a:t>
            </a:r>
          </a:p>
        </p:txBody>
      </p:sp>
      <p:sp>
        <p:nvSpPr>
          <p:cNvPr id="13" name="Kuvatekstisuorakulmio 12"/>
          <p:cNvSpPr/>
          <p:nvPr/>
        </p:nvSpPr>
        <p:spPr>
          <a:xfrm>
            <a:off x="8449482" y="4845830"/>
            <a:ext cx="1971675" cy="613438"/>
          </a:xfrm>
          <a:prstGeom prst="wedgeRectCallout">
            <a:avLst>
              <a:gd name="adj1" fmla="val -98192"/>
              <a:gd name="adj2" fmla="val -333744"/>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41%</a:t>
            </a:r>
          </a:p>
        </p:txBody>
      </p:sp>
      <p:pic>
        <p:nvPicPr>
          <p:cNvPr id="15" name="Kuva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37875" y="2069268"/>
            <a:ext cx="2776562" cy="2776562"/>
          </a:xfrm>
          <a:prstGeom prst="rect">
            <a:avLst/>
          </a:prstGeom>
        </p:spPr>
      </p:pic>
      <p:sp>
        <p:nvSpPr>
          <p:cNvPr id="16" name="Alatunnisteen paikkamerkki 2"/>
          <p:cNvSpPr>
            <a:spLocks noGrp="1"/>
          </p:cNvSpPr>
          <p:nvPr>
            <p:ph type="ftr" sz="quarter" idx="4294967295"/>
          </p:nvPr>
        </p:nvSpPr>
        <p:spPr>
          <a:xfrm>
            <a:off x="3563156" y="6237142"/>
            <a:ext cx="5947689" cy="365125"/>
          </a:xfrm>
        </p:spPr>
        <p:txBody>
          <a:bodyPr rtlCol="0"/>
          <a:lstStyle/>
          <a:p>
            <a:pPr rtl="0"/>
            <a:r>
              <a:rPr lang="en-GB">
                <a:solidFill>
                  <a:schemeClr val="tx1"/>
                </a:solidFill>
              </a:rPr>
              <a:t>State of strategic public procurement management in Finland 2018 – Summary of the KEINO survey</a:t>
            </a:r>
            <a:endParaRPr lang="en-US" dirty="0">
              <a:solidFill>
                <a:schemeClr val="tx1"/>
              </a:solidFill>
            </a:endParaRPr>
          </a:p>
          <a:p>
            <a:pPr algn="ctr" rtl="0"/>
            <a:endParaRPr lang="en-US" dirty="0"/>
          </a:p>
        </p:txBody>
      </p:sp>
    </p:spTree>
    <p:extLst>
      <p:ext uri="{BB962C8B-B14F-4D97-AF65-F5344CB8AC3E}">
        <p14:creationId xmlns:p14="http://schemas.microsoft.com/office/powerpoint/2010/main" val="160118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37D6E-EE95-D44F-9216-7B8F2416E971}"/>
              </a:ext>
            </a:extLst>
          </p:cNvPr>
          <p:cNvSpPr>
            <a:spLocks noGrp="1"/>
          </p:cNvSpPr>
          <p:nvPr>
            <p:ph type="title"/>
          </p:nvPr>
        </p:nvSpPr>
        <p:spPr>
          <a:xfrm>
            <a:off x="810000" y="721338"/>
            <a:ext cx="10571998" cy="970450"/>
          </a:xfrm>
        </p:spPr>
        <p:txBody>
          <a:bodyPr rtlCol="0"/>
          <a:lstStyle/>
          <a:p>
            <a:pPr rtl="0"/>
            <a:r>
              <a:rPr lang="en-GB" sz="3600"/>
              <a:t>Financial liability in procurement policies</a:t>
            </a:r>
          </a:p>
        </p:txBody>
      </p:sp>
      <p:sp>
        <p:nvSpPr>
          <p:cNvPr id="5" name="Päivämäärän paikkamerkki 4">
            <a:extLst>
              <a:ext uri="{FF2B5EF4-FFF2-40B4-BE49-F238E27FC236}">
                <a16:creationId xmlns:a16="http://schemas.microsoft.com/office/drawing/2014/main" id="{BEC7A398-0C10-8C4C-85D9-2F768D4CCFBA}"/>
              </a:ext>
            </a:extLst>
          </p:cNvPr>
          <p:cNvSpPr>
            <a:spLocks noGrp="1"/>
          </p:cNvSpPr>
          <p:nvPr>
            <p:ph type="dt" sz="half" idx="10"/>
          </p:nvPr>
        </p:nvSpPr>
        <p:spPr/>
        <p:txBody>
          <a:bodyPr rtlCol="0"/>
          <a:lstStyle/>
          <a:p>
            <a:pPr rtl="0"/>
            <a:r>
              <a:rPr lang="fi-FI"/>
              <a:t>18 September 2019</a:t>
            </a:r>
            <a:endParaRPr lang="en-US" dirty="0"/>
          </a:p>
        </p:txBody>
      </p:sp>
      <p:sp>
        <p:nvSpPr>
          <p:cNvPr id="7" name="Dian numeron paikkamerkki 6">
            <a:extLst>
              <a:ext uri="{FF2B5EF4-FFF2-40B4-BE49-F238E27FC236}">
                <a16:creationId xmlns:a16="http://schemas.microsoft.com/office/drawing/2014/main" id="{E2B2F408-6277-1944-B532-358376AB8846}"/>
              </a:ext>
            </a:extLst>
          </p:cNvPr>
          <p:cNvSpPr>
            <a:spLocks noGrp="1"/>
          </p:cNvSpPr>
          <p:nvPr>
            <p:ph type="sldNum" sz="quarter" idx="12"/>
          </p:nvPr>
        </p:nvSpPr>
        <p:spPr/>
        <p:txBody>
          <a:bodyPr rtlCol="0"/>
          <a:lstStyle/>
          <a:p>
            <a:pPr rtl="0"/>
            <a:fld id="{D57F1E4F-1CFF-5643-939E-217C01CDF565}" type="slidenum">
              <a:rPr lang="en-US" smtClean="0"/>
              <a:pPr/>
              <a:t>6</a:t>
            </a:fld>
            <a:endParaRPr lang="en-US" dirty="0"/>
          </a:p>
        </p:txBody>
      </p:sp>
      <p:sp>
        <p:nvSpPr>
          <p:cNvPr id="8" name="Suorakulmio 7"/>
          <p:cNvSpPr/>
          <p:nvPr/>
        </p:nvSpPr>
        <p:spPr>
          <a:xfrm>
            <a:off x="914400" y="2181910"/>
            <a:ext cx="6096000" cy="369332"/>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Is this taken into account at any level? (n=136) </a:t>
            </a:r>
            <a:endParaRPr lang="fi-FI" b="1" dirty="0">
              <a:latin typeface="Tahoma" panose="020B0604030504040204" pitchFamily="34" charset="0"/>
              <a:ea typeface="Tahoma" panose="020B0604030504040204" pitchFamily="34" charset="0"/>
              <a:cs typeface="Tahoma" panose="020B0604030504040204" pitchFamily="34" charset="0"/>
            </a:endParaRPr>
          </a:p>
        </p:txBody>
      </p:sp>
      <p:sp>
        <p:nvSpPr>
          <p:cNvPr id="9" name="Suorakulmio 8"/>
          <p:cNvSpPr/>
          <p:nvPr/>
        </p:nvSpPr>
        <p:spPr>
          <a:xfrm>
            <a:off x="1533525" y="4203641"/>
            <a:ext cx="6096000" cy="646331"/>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Is its implementation monitored or measured</a:t>
            </a:r>
          </a:p>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at any level? (n=116)</a:t>
            </a:r>
          </a:p>
        </p:txBody>
      </p:sp>
      <p:sp>
        <p:nvSpPr>
          <p:cNvPr id="10" name="Kuvatekstisuorakulmio 9"/>
          <p:cNvSpPr/>
          <p:nvPr/>
        </p:nvSpPr>
        <p:spPr>
          <a:xfrm>
            <a:off x="3829051" y="2759025"/>
            <a:ext cx="3087378" cy="1299307"/>
          </a:xfrm>
          <a:prstGeom prst="wedgeRectCallout">
            <a:avLst>
              <a:gd name="adj1" fmla="val 74287"/>
              <a:gd name="adj2" fmla="val -20973"/>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83%</a:t>
            </a:r>
          </a:p>
        </p:txBody>
      </p:sp>
      <p:sp>
        <p:nvSpPr>
          <p:cNvPr id="11" name="Kuvatekstisuorakulmio 10"/>
          <p:cNvSpPr/>
          <p:nvPr/>
        </p:nvSpPr>
        <p:spPr>
          <a:xfrm>
            <a:off x="2229292" y="2776563"/>
            <a:ext cx="1266384" cy="380998"/>
          </a:xfrm>
          <a:prstGeom prst="wedgeRectCallout">
            <a:avLst>
              <a:gd name="adj1" fmla="val -65403"/>
              <a:gd name="adj2" fmla="val -6016"/>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12%</a:t>
            </a:r>
          </a:p>
        </p:txBody>
      </p:sp>
      <p:sp>
        <p:nvSpPr>
          <p:cNvPr id="12" name="Kuvatekstisuorakulmio 11"/>
          <p:cNvSpPr/>
          <p:nvPr/>
        </p:nvSpPr>
        <p:spPr>
          <a:xfrm>
            <a:off x="6095999" y="4845831"/>
            <a:ext cx="1724026" cy="613438"/>
          </a:xfrm>
          <a:prstGeom prst="wedgeRectCallout">
            <a:avLst>
              <a:gd name="adj1" fmla="val 40266"/>
              <a:gd name="adj2" fmla="val -331678"/>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28%</a:t>
            </a:r>
          </a:p>
        </p:txBody>
      </p:sp>
      <p:sp>
        <p:nvSpPr>
          <p:cNvPr id="13" name="Kuvatekstisuorakulmio 12"/>
          <p:cNvSpPr/>
          <p:nvPr/>
        </p:nvSpPr>
        <p:spPr>
          <a:xfrm>
            <a:off x="8086726" y="4845830"/>
            <a:ext cx="2334432" cy="1070058"/>
          </a:xfrm>
          <a:prstGeom prst="wedgeRectCallout">
            <a:avLst>
              <a:gd name="adj1" fmla="val -69246"/>
              <a:gd name="adj2" fmla="val -210718"/>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66%</a:t>
            </a:r>
          </a:p>
        </p:txBody>
      </p:sp>
      <p:pic>
        <p:nvPicPr>
          <p:cNvPr id="15" name="Kuva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81534" y="1932117"/>
            <a:ext cx="3033970" cy="3033970"/>
          </a:xfrm>
          <a:prstGeom prst="rect">
            <a:avLst/>
          </a:prstGeom>
        </p:spPr>
      </p:pic>
      <p:sp>
        <p:nvSpPr>
          <p:cNvPr id="16" name="Alatunnisteen paikkamerkki 2"/>
          <p:cNvSpPr>
            <a:spLocks noGrp="1"/>
          </p:cNvSpPr>
          <p:nvPr>
            <p:ph type="ftr" sz="quarter" idx="4294967295"/>
          </p:nvPr>
        </p:nvSpPr>
        <p:spPr>
          <a:xfrm>
            <a:off x="3563156" y="6237142"/>
            <a:ext cx="5947689" cy="365125"/>
          </a:xfrm>
        </p:spPr>
        <p:txBody>
          <a:bodyPr rtlCol="0"/>
          <a:lstStyle/>
          <a:p>
            <a:pPr rtl="0"/>
            <a:r>
              <a:rPr lang="en-GB">
                <a:solidFill>
                  <a:schemeClr val="tx1"/>
                </a:solidFill>
              </a:rPr>
              <a:t>State of strategic public procurement management in Finland 2018 – Summary of the KEINO survey</a:t>
            </a:r>
            <a:endParaRPr lang="en-US" dirty="0">
              <a:solidFill>
                <a:schemeClr val="tx1"/>
              </a:solidFill>
            </a:endParaRPr>
          </a:p>
          <a:p>
            <a:pPr algn="ctr" rtl="0"/>
            <a:endParaRPr lang="en-US" dirty="0"/>
          </a:p>
        </p:txBody>
      </p:sp>
    </p:spTree>
    <p:extLst>
      <p:ext uri="{BB962C8B-B14F-4D97-AF65-F5344CB8AC3E}">
        <p14:creationId xmlns:p14="http://schemas.microsoft.com/office/powerpoint/2010/main" val="57687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37D6E-EE95-D44F-9216-7B8F2416E971}"/>
              </a:ext>
            </a:extLst>
          </p:cNvPr>
          <p:cNvSpPr>
            <a:spLocks noGrp="1"/>
          </p:cNvSpPr>
          <p:nvPr>
            <p:ph type="title"/>
          </p:nvPr>
        </p:nvSpPr>
        <p:spPr>
          <a:xfrm>
            <a:off x="810000" y="721338"/>
            <a:ext cx="10571998" cy="970450"/>
          </a:xfrm>
        </p:spPr>
        <p:txBody>
          <a:bodyPr rtlCol="0"/>
          <a:lstStyle/>
          <a:p>
            <a:pPr rtl="0"/>
            <a:r>
              <a:rPr lang="en-GB" sz="3600"/>
              <a:t>Innovations in procurement policies</a:t>
            </a:r>
          </a:p>
        </p:txBody>
      </p:sp>
      <p:sp>
        <p:nvSpPr>
          <p:cNvPr id="5" name="Päivämäärän paikkamerkki 4">
            <a:extLst>
              <a:ext uri="{FF2B5EF4-FFF2-40B4-BE49-F238E27FC236}">
                <a16:creationId xmlns:a16="http://schemas.microsoft.com/office/drawing/2014/main" id="{BEC7A398-0C10-8C4C-85D9-2F768D4CCFBA}"/>
              </a:ext>
            </a:extLst>
          </p:cNvPr>
          <p:cNvSpPr>
            <a:spLocks noGrp="1"/>
          </p:cNvSpPr>
          <p:nvPr>
            <p:ph type="dt" sz="half" idx="10"/>
          </p:nvPr>
        </p:nvSpPr>
        <p:spPr/>
        <p:txBody>
          <a:bodyPr rtlCol="0"/>
          <a:lstStyle/>
          <a:p>
            <a:pPr rtl="0"/>
            <a:r>
              <a:rPr lang="fi-FI"/>
              <a:t>18 September 2019</a:t>
            </a:r>
            <a:endParaRPr lang="en-US" dirty="0"/>
          </a:p>
        </p:txBody>
      </p:sp>
      <p:sp>
        <p:nvSpPr>
          <p:cNvPr id="7" name="Dian numeron paikkamerkki 6">
            <a:extLst>
              <a:ext uri="{FF2B5EF4-FFF2-40B4-BE49-F238E27FC236}">
                <a16:creationId xmlns:a16="http://schemas.microsoft.com/office/drawing/2014/main" id="{E2B2F408-6277-1944-B532-358376AB8846}"/>
              </a:ext>
            </a:extLst>
          </p:cNvPr>
          <p:cNvSpPr>
            <a:spLocks noGrp="1"/>
          </p:cNvSpPr>
          <p:nvPr>
            <p:ph type="sldNum" sz="quarter" idx="12"/>
          </p:nvPr>
        </p:nvSpPr>
        <p:spPr/>
        <p:txBody>
          <a:bodyPr rtlCol="0"/>
          <a:lstStyle/>
          <a:p>
            <a:pPr rtl="0"/>
            <a:fld id="{D57F1E4F-1CFF-5643-939E-217C01CDF565}" type="slidenum">
              <a:rPr lang="en-US" smtClean="0"/>
              <a:pPr/>
              <a:t>7</a:t>
            </a:fld>
            <a:endParaRPr lang="en-US" dirty="0"/>
          </a:p>
        </p:txBody>
      </p:sp>
      <p:sp>
        <p:nvSpPr>
          <p:cNvPr id="8" name="Suorakulmio 7"/>
          <p:cNvSpPr/>
          <p:nvPr/>
        </p:nvSpPr>
        <p:spPr>
          <a:xfrm>
            <a:off x="914400" y="2181910"/>
            <a:ext cx="6096000" cy="369332"/>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Is this taken into account at any level? (n=136) </a:t>
            </a:r>
            <a:endParaRPr lang="fi-FI" b="1" dirty="0">
              <a:latin typeface="Tahoma" panose="020B0604030504040204" pitchFamily="34" charset="0"/>
              <a:ea typeface="Tahoma" panose="020B0604030504040204" pitchFamily="34" charset="0"/>
              <a:cs typeface="Tahoma" panose="020B0604030504040204" pitchFamily="34" charset="0"/>
            </a:endParaRPr>
          </a:p>
        </p:txBody>
      </p:sp>
      <p:sp>
        <p:nvSpPr>
          <p:cNvPr id="9" name="Suorakulmio 8"/>
          <p:cNvSpPr/>
          <p:nvPr/>
        </p:nvSpPr>
        <p:spPr>
          <a:xfrm>
            <a:off x="2381250" y="4731099"/>
            <a:ext cx="6096000" cy="1200329"/>
          </a:xfrm>
          <a:prstGeom prst="rect">
            <a:avLst/>
          </a:prstGeom>
        </p:spPr>
        <p:txBody>
          <a:bodyPr rtlCol="0">
            <a:spAutoFit/>
          </a:bodyPr>
          <a:lstStyle/>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Is the implementation of </a:t>
            </a:r>
          </a:p>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innovative procurement </a:t>
            </a:r>
          </a:p>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monitored or measured at any </a:t>
            </a:r>
          </a:p>
          <a:p>
            <a:pPr rtl="0"/>
            <a:r>
              <a:rPr lang="en-GB" b="1">
                <a:solidFill>
                  <a:srgbClr val="007876"/>
                </a:solidFill>
                <a:latin typeface="Tahoma" panose="020B0604030504040204" pitchFamily="34" charset="0"/>
                <a:ea typeface="Tahoma" panose="020B0604030504040204" pitchFamily="34" charset="0"/>
                <a:cs typeface="Tahoma" panose="020B0604030504040204" pitchFamily="34" charset="0"/>
              </a:rPr>
              <a:t>level? (n=71)</a:t>
            </a:r>
          </a:p>
        </p:txBody>
      </p:sp>
      <p:sp>
        <p:nvSpPr>
          <p:cNvPr id="10" name="Kuvatekstisuorakulmio 9"/>
          <p:cNvSpPr/>
          <p:nvPr/>
        </p:nvSpPr>
        <p:spPr>
          <a:xfrm>
            <a:off x="4168838" y="2785330"/>
            <a:ext cx="1971233" cy="1299306"/>
          </a:xfrm>
          <a:prstGeom prst="wedgeRectCallout">
            <a:avLst>
              <a:gd name="adj1" fmla="val 74287"/>
              <a:gd name="adj2" fmla="val -20973"/>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47%</a:t>
            </a:r>
          </a:p>
        </p:txBody>
      </p:sp>
      <p:sp>
        <p:nvSpPr>
          <p:cNvPr id="11" name="Kuvatekstisuorakulmio 10"/>
          <p:cNvSpPr/>
          <p:nvPr/>
        </p:nvSpPr>
        <p:spPr>
          <a:xfrm>
            <a:off x="1886391" y="2785330"/>
            <a:ext cx="1971233" cy="1281769"/>
          </a:xfrm>
          <a:prstGeom prst="wedgeRectCallout">
            <a:avLst>
              <a:gd name="adj1" fmla="val -65403"/>
              <a:gd name="adj2" fmla="val -6016"/>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46%</a:t>
            </a:r>
          </a:p>
        </p:txBody>
      </p:sp>
      <p:sp>
        <p:nvSpPr>
          <p:cNvPr id="12" name="Kuvatekstisuorakulmio 11"/>
          <p:cNvSpPr/>
          <p:nvPr/>
        </p:nvSpPr>
        <p:spPr>
          <a:xfrm>
            <a:off x="6095999" y="4845830"/>
            <a:ext cx="2295526" cy="1070057"/>
          </a:xfrm>
          <a:prstGeom prst="wedgeRectCallout">
            <a:avLst>
              <a:gd name="adj1" fmla="val -26954"/>
              <a:gd name="adj2" fmla="val -208839"/>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No 54%</a:t>
            </a:r>
          </a:p>
        </p:txBody>
      </p:sp>
      <p:sp>
        <p:nvSpPr>
          <p:cNvPr id="13" name="Kuvatekstisuorakulmio 12"/>
          <p:cNvSpPr/>
          <p:nvPr/>
        </p:nvSpPr>
        <p:spPr>
          <a:xfrm>
            <a:off x="8734424" y="4845830"/>
            <a:ext cx="1858182" cy="1070058"/>
          </a:xfrm>
          <a:prstGeom prst="wedgeRectCallout">
            <a:avLst>
              <a:gd name="adj1" fmla="val -165158"/>
              <a:gd name="adj2" fmla="val -207157"/>
            </a:avLst>
          </a:prstGeom>
          <a:solidFill>
            <a:srgbClr val="1DA1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b="1">
                <a:solidFill>
                  <a:srgbClr val="FADF55"/>
                </a:solidFill>
                <a:latin typeface="Tahoma" panose="020B0604030504040204" pitchFamily="34" charset="0"/>
                <a:ea typeface="Tahoma" panose="020B0604030504040204" pitchFamily="34" charset="0"/>
                <a:cs typeface="Tahoma" panose="020B0604030504040204" pitchFamily="34" charset="0"/>
              </a:rPr>
              <a:t>Yes 39%</a:t>
            </a:r>
          </a:p>
        </p:txBody>
      </p:sp>
      <p:pic>
        <p:nvPicPr>
          <p:cNvPr id="3" name="Kuv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4273" y="2181910"/>
            <a:ext cx="2419350" cy="2419350"/>
          </a:xfrm>
          <a:prstGeom prst="rect">
            <a:avLst/>
          </a:prstGeom>
        </p:spPr>
      </p:pic>
      <p:sp>
        <p:nvSpPr>
          <p:cNvPr id="14" name="Alatunnisteen paikkamerkki 2"/>
          <p:cNvSpPr>
            <a:spLocks noGrp="1"/>
          </p:cNvSpPr>
          <p:nvPr>
            <p:ph type="ftr" sz="quarter" idx="4294967295"/>
          </p:nvPr>
        </p:nvSpPr>
        <p:spPr>
          <a:xfrm>
            <a:off x="3563156" y="6237142"/>
            <a:ext cx="5947689" cy="365125"/>
          </a:xfrm>
        </p:spPr>
        <p:txBody>
          <a:bodyPr rtlCol="0"/>
          <a:lstStyle/>
          <a:p>
            <a:pPr algn="ctr" rtl="0"/>
            <a:r>
              <a:rPr lang="en-GB">
                <a:solidFill>
                  <a:schemeClr val="tx1"/>
                </a:solidFill>
              </a:rPr>
              <a:t>State of strategic public procurement management in Finland 2018 – Summary of the KEINO survey</a:t>
            </a:r>
            <a:endParaRPr lang="en-US" dirty="0">
              <a:solidFill>
                <a:schemeClr val="tx1"/>
              </a:solidFill>
            </a:endParaRPr>
          </a:p>
          <a:p>
            <a:pPr rtl="0"/>
            <a:endParaRPr lang="en-US" dirty="0"/>
          </a:p>
        </p:txBody>
      </p:sp>
    </p:spTree>
    <p:extLst>
      <p:ext uri="{BB962C8B-B14F-4D97-AF65-F5344CB8AC3E}">
        <p14:creationId xmlns:p14="http://schemas.microsoft.com/office/powerpoint/2010/main" val="85845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60CC6957-AE1D-B441-8602-C13B44E50013}"/>
              </a:ext>
            </a:extLst>
          </p:cNvPr>
          <p:cNvSpPr>
            <a:spLocks noGrp="1"/>
          </p:cNvSpPr>
          <p:nvPr>
            <p:ph type="dt" sz="half" idx="10"/>
          </p:nvPr>
        </p:nvSpPr>
        <p:spPr/>
        <p:txBody>
          <a:bodyPr rtlCol="0"/>
          <a:lstStyle/>
          <a:p>
            <a:pPr rtl="0"/>
            <a:r>
              <a:rPr lang="fi-FI"/>
              <a:t>18 September 2019</a:t>
            </a:r>
            <a:endParaRPr lang="en-US" dirty="0"/>
          </a:p>
        </p:txBody>
      </p:sp>
      <p:sp>
        <p:nvSpPr>
          <p:cNvPr id="8" name="Alatunnisteen paikkamerkki 7">
            <a:extLst>
              <a:ext uri="{FF2B5EF4-FFF2-40B4-BE49-F238E27FC236}">
                <a16:creationId xmlns:a16="http://schemas.microsoft.com/office/drawing/2014/main" id="{F14ADC44-152A-7042-BCCD-EB7C248454F4}"/>
              </a:ext>
            </a:extLst>
          </p:cNvPr>
          <p:cNvSpPr>
            <a:spLocks noGrp="1"/>
          </p:cNvSpPr>
          <p:nvPr>
            <p:ph type="ftr" sz="quarter" idx="11"/>
          </p:nvPr>
        </p:nvSpPr>
        <p:spPr/>
        <p:txBody>
          <a:bodyPr rtlCol="0"/>
          <a:lstStyle/>
          <a:p>
            <a:pPr rtl="0"/>
            <a:endParaRPr lang="en-US" dirty="0"/>
          </a:p>
        </p:txBody>
      </p:sp>
      <p:sp>
        <p:nvSpPr>
          <p:cNvPr id="9" name="Dian numeron paikkamerkki 8">
            <a:extLst>
              <a:ext uri="{FF2B5EF4-FFF2-40B4-BE49-F238E27FC236}">
                <a16:creationId xmlns:a16="http://schemas.microsoft.com/office/drawing/2014/main" id="{A1F00DF6-6F9C-CF41-B270-96563D6F8EE6}"/>
              </a:ext>
            </a:extLst>
          </p:cNvPr>
          <p:cNvSpPr>
            <a:spLocks noGrp="1"/>
          </p:cNvSpPr>
          <p:nvPr>
            <p:ph type="sldNum" sz="quarter" idx="12"/>
          </p:nvPr>
        </p:nvSpPr>
        <p:spPr/>
        <p:txBody>
          <a:bodyPr rtlCol="0"/>
          <a:lstStyle/>
          <a:p>
            <a:pPr rtl="0"/>
            <a:fld id="{D57F1E4F-1CFF-5643-939E-217C01CDF565}" type="slidenum">
              <a:rPr lang="en-US" smtClean="0"/>
              <a:pPr/>
              <a:t>8</a:t>
            </a:fld>
            <a:endParaRPr lang="en-US" dirty="0"/>
          </a:p>
        </p:txBody>
      </p:sp>
      <p:sp>
        <p:nvSpPr>
          <p:cNvPr id="28" name="Ellipsi 27">
            <a:extLst>
              <a:ext uri="{FF2B5EF4-FFF2-40B4-BE49-F238E27FC236}">
                <a16:creationId xmlns:a16="http://schemas.microsoft.com/office/drawing/2014/main" id="{B1A37FC3-3A2C-3045-B512-45356D79DAB4}"/>
              </a:ext>
            </a:extLst>
          </p:cNvPr>
          <p:cNvSpPr/>
          <p:nvPr/>
        </p:nvSpPr>
        <p:spPr>
          <a:xfrm>
            <a:off x="1231041" y="1183667"/>
            <a:ext cx="1699708" cy="1699708"/>
          </a:xfrm>
          <a:prstGeom prst="ellipse">
            <a:avLst/>
          </a:prstGeom>
          <a:solidFill>
            <a:schemeClr val="accent1">
              <a:alpha val="0"/>
            </a:schemeClr>
          </a:solidFill>
          <a:ln w="393700">
            <a:solidFill>
              <a:srgbClr val="1D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9" name="Ellipsi 28">
            <a:extLst>
              <a:ext uri="{FF2B5EF4-FFF2-40B4-BE49-F238E27FC236}">
                <a16:creationId xmlns:a16="http://schemas.microsoft.com/office/drawing/2014/main" id="{334B97F0-1DD0-9C4E-AD32-362F413D2BAB}"/>
              </a:ext>
            </a:extLst>
          </p:cNvPr>
          <p:cNvSpPr/>
          <p:nvPr/>
        </p:nvSpPr>
        <p:spPr>
          <a:xfrm>
            <a:off x="3869267" y="877234"/>
            <a:ext cx="1095773" cy="1095773"/>
          </a:xfrm>
          <a:prstGeom prst="ellipse">
            <a:avLst/>
          </a:prstGeom>
          <a:solidFill>
            <a:schemeClr val="accent1">
              <a:alpha val="0"/>
            </a:schemeClr>
          </a:solidFill>
          <a:ln w="228600">
            <a:solidFill>
              <a:srgbClr val="1D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cxnSp>
        <p:nvCxnSpPr>
          <p:cNvPr id="30" name="Suora yhdysviiva 29">
            <a:extLst>
              <a:ext uri="{FF2B5EF4-FFF2-40B4-BE49-F238E27FC236}">
                <a16:creationId xmlns:a16="http://schemas.microsoft.com/office/drawing/2014/main" id="{72D25121-8217-7646-B4AA-8708772B4ED8}"/>
              </a:ext>
            </a:extLst>
          </p:cNvPr>
          <p:cNvCxnSpPr>
            <a:cxnSpLocks/>
          </p:cNvCxnSpPr>
          <p:nvPr/>
        </p:nvCxnSpPr>
        <p:spPr>
          <a:xfrm flipV="1">
            <a:off x="2930749" y="1557867"/>
            <a:ext cx="938518" cy="217797"/>
          </a:xfrm>
          <a:prstGeom prst="line">
            <a:avLst/>
          </a:prstGeom>
          <a:ln w="34925">
            <a:solidFill>
              <a:srgbClr val="1DA1A1"/>
            </a:solidFill>
          </a:ln>
        </p:spPr>
        <p:style>
          <a:lnRef idx="1">
            <a:schemeClr val="accent1"/>
          </a:lnRef>
          <a:fillRef idx="0">
            <a:schemeClr val="accent1"/>
          </a:fillRef>
          <a:effectRef idx="0">
            <a:schemeClr val="accent1"/>
          </a:effectRef>
          <a:fontRef idx="minor">
            <a:schemeClr val="tx1"/>
          </a:fontRef>
        </p:style>
      </p:cxnSp>
      <p:cxnSp>
        <p:nvCxnSpPr>
          <p:cNvPr id="31" name="Suora yhdysviiva 30">
            <a:extLst>
              <a:ext uri="{FF2B5EF4-FFF2-40B4-BE49-F238E27FC236}">
                <a16:creationId xmlns:a16="http://schemas.microsoft.com/office/drawing/2014/main" id="{540ECE71-6168-6D45-A9D3-49AA7C6F6852}"/>
              </a:ext>
            </a:extLst>
          </p:cNvPr>
          <p:cNvCxnSpPr>
            <a:cxnSpLocks/>
          </p:cNvCxnSpPr>
          <p:nvPr/>
        </p:nvCxnSpPr>
        <p:spPr>
          <a:xfrm>
            <a:off x="4885637" y="1557867"/>
            <a:ext cx="702363" cy="217797"/>
          </a:xfrm>
          <a:prstGeom prst="line">
            <a:avLst/>
          </a:prstGeom>
          <a:ln w="34925">
            <a:solidFill>
              <a:srgbClr val="1DA1A1"/>
            </a:solidFill>
          </a:ln>
        </p:spPr>
        <p:style>
          <a:lnRef idx="1">
            <a:schemeClr val="accent1"/>
          </a:lnRef>
          <a:fillRef idx="0">
            <a:schemeClr val="accent1"/>
          </a:fillRef>
          <a:effectRef idx="0">
            <a:schemeClr val="accent1"/>
          </a:effectRef>
          <a:fontRef idx="minor">
            <a:schemeClr val="tx1"/>
          </a:fontRef>
        </p:style>
      </p:cxnSp>
      <p:sp>
        <p:nvSpPr>
          <p:cNvPr id="32" name="Ellipsi 31">
            <a:extLst>
              <a:ext uri="{FF2B5EF4-FFF2-40B4-BE49-F238E27FC236}">
                <a16:creationId xmlns:a16="http://schemas.microsoft.com/office/drawing/2014/main" id="{7A2F54C4-8555-DF4C-9D11-90B41407B4FE}"/>
              </a:ext>
            </a:extLst>
          </p:cNvPr>
          <p:cNvSpPr/>
          <p:nvPr/>
        </p:nvSpPr>
        <p:spPr>
          <a:xfrm>
            <a:off x="5517694" y="1397145"/>
            <a:ext cx="927432" cy="927432"/>
          </a:xfrm>
          <a:prstGeom prst="ellipse">
            <a:avLst/>
          </a:prstGeom>
          <a:solidFill>
            <a:schemeClr val="accent1">
              <a:alpha val="0"/>
            </a:schemeClr>
          </a:solidFill>
          <a:ln w="228600">
            <a:solidFill>
              <a:srgbClr val="1D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Tree>
    <p:extLst>
      <p:ext uri="{BB962C8B-B14F-4D97-AF65-F5344CB8AC3E}">
        <p14:creationId xmlns:p14="http://schemas.microsoft.com/office/powerpoint/2010/main" val="3425781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inaus">
  <a:themeElements>
    <a:clrScheme name="Mukautetut 1">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6728330FF7D4148A74804A752C80EDF" ma:contentTypeVersion="11" ma:contentTypeDescription="Luo uusi asiakirja." ma:contentTypeScope="" ma:versionID="9dcb057228662484256ad211851e3f06">
  <xsd:schema xmlns:xsd="http://www.w3.org/2001/XMLSchema" xmlns:xs="http://www.w3.org/2001/XMLSchema" xmlns:p="http://schemas.microsoft.com/office/2006/metadata/properties" xmlns:ns2="0bbea9ea-da79-4a11-ae2d-83b461336197" xmlns:ns3="9e8ed02d-ba68-43e4-825e-1ff1e7a93704" targetNamespace="http://schemas.microsoft.com/office/2006/metadata/properties" ma:root="true" ma:fieldsID="b658221b3e1ae4ee0abc60d615201298" ns2:_="" ns3:_="">
    <xsd:import namespace="0bbea9ea-da79-4a11-ae2d-83b461336197"/>
    <xsd:import namespace="9e8ed02d-ba68-43e4-825e-1ff1e7a9370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uut_x0020_t_x00e4_h_x00e4_n_x0020_liittyv_x00e4_t" minOccurs="0"/>
                <xsd:element ref="ns2:Muut_x0020_t_x00e4_h_x00e4_n_x0020_liittyv_x00e4_t_x0020_tiedostot" minOccurs="0"/>
                <xsd:element ref="ns2:Onko_x0020_valmis_x0020_versio" minOccurs="0"/>
                <xsd:element ref="ns2:Tieto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ea9ea-da79-4a11-ae2d-83b4613361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uut_x0020_t_x00e4_h_x00e4_n_x0020_liittyv_x00e4_t" ma:index="15" nillable="true" ma:displayName="Muut tähän liittyvät" ma:format="Hyperlink" ma:internalName="Muut_x0020_t_x00e4_h_x00e4_n_x0020_liittyv_x00e4_t">
      <xsd:complexType>
        <xsd:complexContent>
          <xsd:extension base="dms:URL">
            <xsd:sequence>
              <xsd:element name="Url" type="dms:ValidUrl" minOccurs="0" nillable="true"/>
              <xsd:element name="Description" type="xsd:string" nillable="true"/>
            </xsd:sequence>
          </xsd:extension>
        </xsd:complexContent>
      </xsd:complexType>
    </xsd:element>
    <xsd:element name="Muut_x0020_t_x00e4_h_x00e4_n_x0020_liittyv_x00e4_t_x0020_tiedostot" ma:index="16" nillable="true" ma:displayName="Tärkeää" ma:indexed="true" ma:internalName="Muut_x0020_t_x00e4_h_x00e4_n_x0020_liittyv_x00e4_t_x0020_tiedostot">
      <xsd:simpleType>
        <xsd:restriction base="dms:Text">
          <xsd:maxLength value="255"/>
        </xsd:restriction>
      </xsd:simpleType>
    </xsd:element>
    <xsd:element name="Onko_x0020_valmis_x0020_versio" ma:index="17" nillable="true" ma:displayName="Onko valmis versio" ma:default="Kyllä" ma:internalName="Onko_x0020_valmis_x0020_versio">
      <xsd:simpleType>
        <xsd:restriction base="dms:Choice">
          <xsd:enumeration value="Kyllä"/>
          <xsd:enumeration value="Ei"/>
        </xsd:restriction>
      </xsd:simpleType>
    </xsd:element>
    <xsd:element name="Tietoa" ma:index="18" nillable="true" ma:displayName="Tietoa" ma:internalName="Tieto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8ed02d-ba68-43e4-825e-1ff1e7a93704"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uut_x0020_t_x00e4_h_x00e4_n_x0020_liittyv_x00e4_t xmlns="0bbea9ea-da79-4a11-ae2d-83b461336197">
      <Url xsi:nil="true"/>
      <Description xsi:nil="true"/>
    </Muut_x0020_t_x00e4_h_x00e4_n_x0020_liittyv_x00e4_t>
    <Muut_x0020_t_x00e4_h_x00e4_n_x0020_liittyv_x00e4_t_x0020_tiedostot xmlns="0bbea9ea-da79-4a11-ae2d-83b461336197">Tähän pohjaan voi esittää muutostoiveita 10.8.18 asti</Muut_x0020_t_x00e4_h_x00e4_n_x0020_liittyv_x00e4_t_x0020_tiedostot>
    <Onko_x0020_valmis_x0020_versio xmlns="0bbea9ea-da79-4a11-ae2d-83b461336197">Ei</Onko_x0020_valmis_x0020_versio>
    <Tietoa xmlns="0bbea9ea-da79-4a11-ae2d-83b461336197" xsi:nil="true"/>
  </documentManagement>
</p:properties>
</file>

<file path=customXml/itemProps1.xml><?xml version="1.0" encoding="utf-8"?>
<ds:datastoreItem xmlns:ds="http://schemas.openxmlformats.org/officeDocument/2006/customXml" ds:itemID="{ACC140B1-C3A5-4A59-A8FD-7D5D94942209}">
  <ds:schemaRefs>
    <ds:schemaRef ds:uri="http://schemas.microsoft.com/sharepoint/v3/contenttype/forms"/>
  </ds:schemaRefs>
</ds:datastoreItem>
</file>

<file path=customXml/itemProps2.xml><?xml version="1.0" encoding="utf-8"?>
<ds:datastoreItem xmlns:ds="http://schemas.openxmlformats.org/officeDocument/2006/customXml" ds:itemID="{C8F671D5-FEED-4226-9422-914954E49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ea9ea-da79-4a11-ae2d-83b461336197"/>
    <ds:schemaRef ds:uri="9e8ed02d-ba68-43e4-825e-1ff1e7a937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BC5D22-2982-4ABB-9212-794A1CA7DC7B}">
  <ds:schemaRef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purl.org/dc/dcmitype/"/>
    <ds:schemaRef ds:uri="9e8ed02d-ba68-43e4-825e-1ff1e7a93704"/>
    <ds:schemaRef ds:uri="0bbea9ea-da79-4a11-ae2d-83b46133619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Lainaus</Template>
  <TotalTime>393</TotalTime>
  <Words>463</Words>
  <Application>Microsoft Office PowerPoint</Application>
  <PresentationFormat>Laajakuva</PresentationFormat>
  <Paragraphs>72</Paragraphs>
  <Slides>8</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8</vt:i4>
      </vt:variant>
    </vt:vector>
  </HeadingPairs>
  <TitlesOfParts>
    <vt:vector size="15" baseType="lpstr">
      <vt:lpstr>&amp;quot</vt:lpstr>
      <vt:lpstr>Calibri</vt:lpstr>
      <vt:lpstr>Century Gothic</vt:lpstr>
      <vt:lpstr>Tahoma</vt:lpstr>
      <vt:lpstr>Wingdings</vt:lpstr>
      <vt:lpstr>Wingdings 2</vt:lpstr>
      <vt:lpstr>Lainaus</vt:lpstr>
      <vt:lpstr>PowerPoint-esitys</vt:lpstr>
      <vt:lpstr>PowerPoint-esitys</vt:lpstr>
      <vt:lpstr>PowerPoint-esitys</vt:lpstr>
      <vt:lpstr>Social responsibility in procurement policies</vt:lpstr>
      <vt:lpstr>Environmental liability in procurement policies</vt:lpstr>
      <vt:lpstr>Financial liability in procurement policies</vt:lpstr>
      <vt:lpstr>Innovations in procurement policies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Julkisten hankintojen strategisen johtamisen tila Suomessa 2018</dc:title>
  <dc:creator>Microsoft Office -käyttäjä</dc:creator>
  <cp:keywords>julkiset hankinnat;class='Internal'</cp:keywords>
  <cp:lastModifiedBy>Metsäpelto Karin</cp:lastModifiedBy>
  <cp:revision>48</cp:revision>
  <dcterms:created xsi:type="dcterms:W3CDTF">2018-05-18T08:02:32Z</dcterms:created>
  <dcterms:modified xsi:type="dcterms:W3CDTF">2019-10-02T10:44:01Z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0x010100E6728330FF7D4148A74804A752C80EDF</vt:lpwstr>
  </property>
</Properties>
</file>